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wav" ContentType="audio/x-wav"/>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 id="2147483696" r:id="rId2"/>
  </p:sldMasterIdLst>
  <p:notesMasterIdLst>
    <p:notesMasterId r:id="rId57"/>
  </p:notesMasterIdLst>
  <p:handoutMasterIdLst>
    <p:handoutMasterId r:id="rId58"/>
  </p:handoutMasterIdLst>
  <p:sldIdLst>
    <p:sldId id="256" r:id="rId3"/>
    <p:sldId id="300" r:id="rId4"/>
    <p:sldId id="301" r:id="rId5"/>
    <p:sldId id="257" r:id="rId6"/>
    <p:sldId id="258" r:id="rId7"/>
    <p:sldId id="364" r:id="rId8"/>
    <p:sldId id="315" r:id="rId9"/>
    <p:sldId id="356" r:id="rId10"/>
    <p:sldId id="317" r:id="rId11"/>
    <p:sldId id="318" r:id="rId12"/>
    <p:sldId id="327" r:id="rId13"/>
    <p:sldId id="328" r:id="rId14"/>
    <p:sldId id="329" r:id="rId15"/>
    <p:sldId id="330" r:id="rId16"/>
    <p:sldId id="264" r:id="rId17"/>
    <p:sldId id="311" r:id="rId18"/>
    <p:sldId id="265" r:id="rId19"/>
    <p:sldId id="267" r:id="rId20"/>
    <p:sldId id="269" r:id="rId21"/>
    <p:sldId id="270" r:id="rId22"/>
    <p:sldId id="319" r:id="rId23"/>
    <p:sldId id="273" r:id="rId24"/>
    <p:sldId id="321" r:id="rId25"/>
    <p:sldId id="320" r:id="rId26"/>
    <p:sldId id="377" r:id="rId27"/>
    <p:sldId id="333" r:id="rId28"/>
    <p:sldId id="259" r:id="rId29"/>
    <p:sldId id="324" r:id="rId30"/>
    <p:sldId id="357" r:id="rId31"/>
    <p:sldId id="365" r:id="rId32"/>
    <p:sldId id="304" r:id="rId33"/>
    <p:sldId id="359" r:id="rId34"/>
    <p:sldId id="366" r:id="rId35"/>
    <p:sldId id="332" r:id="rId36"/>
    <p:sldId id="274" r:id="rId37"/>
    <p:sldId id="325" r:id="rId38"/>
    <p:sldId id="299" r:id="rId39"/>
    <p:sldId id="360" r:id="rId40"/>
    <p:sldId id="367" r:id="rId41"/>
    <p:sldId id="368" r:id="rId42"/>
    <p:sldId id="369" r:id="rId43"/>
    <p:sldId id="374" r:id="rId44"/>
    <p:sldId id="371" r:id="rId45"/>
    <p:sldId id="372" r:id="rId46"/>
    <p:sldId id="373" r:id="rId47"/>
    <p:sldId id="375" r:id="rId48"/>
    <p:sldId id="376" r:id="rId49"/>
    <p:sldId id="275" r:id="rId50"/>
    <p:sldId id="298" r:id="rId51"/>
    <p:sldId id="276" r:id="rId52"/>
    <p:sldId id="282" r:id="rId53"/>
    <p:sldId id="378" r:id="rId54"/>
    <p:sldId id="379" r:id="rId55"/>
    <p:sldId id="380" r:id="rId56"/>
  </p:sldIdLst>
  <p:sldSz cx="9144000" cy="6858000" type="screen4x3"/>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645161290322578E-2"/>
          <c:y val="7.3459715639810422E-2"/>
          <c:w val="0.90818858560794047"/>
          <c:h val="0.77251184834123221"/>
        </c:manualLayout>
      </c:layout>
      <c:barChart>
        <c:barDir val="col"/>
        <c:grouping val="clustered"/>
        <c:varyColors val="0"/>
        <c:ser>
          <c:idx val="0"/>
          <c:order val="0"/>
          <c:tx>
            <c:strRef>
              <c:f>Sheet1!$A$2</c:f>
              <c:strCache>
                <c:ptCount val="1"/>
                <c:pt idx="0">
                  <c:v>Öst</c:v>
                </c:pt>
              </c:strCache>
            </c:strRef>
          </c:tx>
          <c:spPr>
            <a:solidFill>
              <a:schemeClr val="accent2">
                <a:lumMod val="75000"/>
              </a:schemeClr>
            </a:solidFill>
            <a:ln w="15708">
              <a:noFill/>
            </a:ln>
          </c:spPr>
          <c:invertIfNegative val="0"/>
          <c:cat>
            <c:strRef>
              <c:f>Sheet1!$B$1:$F$1</c:f>
              <c:strCache>
                <c:ptCount val="5"/>
                <c:pt idx="0">
                  <c:v>1.5 år</c:v>
                </c:pt>
                <c:pt idx="1">
                  <c:v>6 år</c:v>
                </c:pt>
                <c:pt idx="2">
                  <c:v>13 år</c:v>
                </c:pt>
                <c:pt idx="3">
                  <c:v>16 år</c:v>
                </c:pt>
                <c:pt idx="4">
                  <c:v>20 år</c:v>
                </c:pt>
              </c:strCache>
            </c:strRef>
          </c:cat>
          <c:val>
            <c:numRef>
              <c:f>Sheet1!$B$2:$F$2</c:f>
              <c:numCache>
                <c:formatCode>General</c:formatCode>
                <c:ptCount val="5"/>
                <c:pt idx="0">
                  <c:v>38.4</c:v>
                </c:pt>
                <c:pt idx="1">
                  <c:v>44.8</c:v>
                </c:pt>
                <c:pt idx="2">
                  <c:v>53.9</c:v>
                </c:pt>
                <c:pt idx="3">
                  <c:v>56</c:v>
                </c:pt>
                <c:pt idx="4">
                  <c:v>56</c:v>
                </c:pt>
              </c:numCache>
            </c:numRef>
          </c:val>
          <c:extLst>
            <c:ext xmlns:c16="http://schemas.microsoft.com/office/drawing/2014/chart" uri="{C3380CC4-5D6E-409C-BE32-E72D297353CC}">
              <c16:uniqueId val="{00000000-0E2A-483B-82C8-35F2D48F9746}"/>
            </c:ext>
          </c:extLst>
        </c:ser>
        <c:dLbls>
          <c:showLegendKey val="0"/>
          <c:showVal val="0"/>
          <c:showCatName val="0"/>
          <c:showSerName val="0"/>
          <c:showPercent val="0"/>
          <c:showBubbleSize val="0"/>
        </c:dLbls>
        <c:gapWidth val="150"/>
        <c:axId val="280866112"/>
        <c:axId val="1"/>
      </c:barChart>
      <c:catAx>
        <c:axId val="280866112"/>
        <c:scaling>
          <c:orientation val="minMax"/>
        </c:scaling>
        <c:delete val="0"/>
        <c:axPos val="b"/>
        <c:numFmt formatCode="General" sourceLinked="1"/>
        <c:majorTickMark val="out"/>
        <c:minorTickMark val="none"/>
        <c:tickLblPos val="nextTo"/>
        <c:spPr>
          <a:ln w="15708">
            <a:solidFill>
              <a:srgbClr val="000000"/>
            </a:solidFill>
            <a:prstDash val="solid"/>
          </a:ln>
        </c:spPr>
        <c:txPr>
          <a:bodyPr rot="0" vert="horz"/>
          <a:lstStyle/>
          <a:p>
            <a:pPr>
              <a:defRPr sz="1113" b="0" i="0" u="none" strike="noStrike" baseline="0">
                <a:solidFill>
                  <a:schemeClr val="tx1"/>
                </a:solidFill>
                <a:latin typeface="Verdana"/>
                <a:ea typeface="Verdana"/>
                <a:cs typeface="Verdana"/>
              </a:defRPr>
            </a:pPr>
            <a:endParaRPr lang="sv-SE"/>
          </a:p>
        </c:txPr>
        <c:crossAx val="1"/>
        <c:crosses val="autoZero"/>
        <c:auto val="1"/>
        <c:lblAlgn val="ctr"/>
        <c:lblOffset val="100"/>
        <c:tickLblSkip val="1"/>
        <c:tickMarkSkip val="1"/>
        <c:noMultiLvlLbl val="0"/>
      </c:catAx>
      <c:valAx>
        <c:axId val="1"/>
        <c:scaling>
          <c:orientation val="minMax"/>
          <c:min val="20"/>
        </c:scaling>
        <c:delete val="0"/>
        <c:axPos val="l"/>
        <c:majorGridlines>
          <c:spPr>
            <a:ln w="7854">
              <a:solidFill>
                <a:srgbClr val="000000"/>
              </a:solidFill>
              <a:prstDash val="solid"/>
            </a:ln>
          </c:spPr>
        </c:majorGridlines>
        <c:numFmt formatCode="General" sourceLinked="1"/>
        <c:majorTickMark val="out"/>
        <c:minorTickMark val="none"/>
        <c:tickLblPos val="nextTo"/>
        <c:spPr>
          <a:ln w="15708">
            <a:solidFill>
              <a:srgbClr val="000000"/>
            </a:solidFill>
            <a:prstDash val="solid"/>
          </a:ln>
        </c:spPr>
        <c:txPr>
          <a:bodyPr rot="0" vert="horz"/>
          <a:lstStyle/>
          <a:p>
            <a:pPr>
              <a:defRPr sz="1113" b="0" i="0" u="none" strike="noStrike" baseline="0">
                <a:solidFill>
                  <a:schemeClr val="tx1"/>
                </a:solidFill>
                <a:latin typeface="Verdana"/>
                <a:ea typeface="Verdana"/>
                <a:cs typeface="Verdana"/>
              </a:defRPr>
            </a:pPr>
            <a:endParaRPr lang="sv-SE"/>
          </a:p>
        </c:txPr>
        <c:crossAx val="280866112"/>
        <c:crosses val="autoZero"/>
        <c:crossBetween val="between"/>
        <c:majorUnit val="10"/>
      </c:valAx>
      <c:spPr>
        <a:noFill/>
        <a:ln w="15708">
          <a:noFill/>
        </a:ln>
      </c:spPr>
    </c:plotArea>
    <c:plotVisOnly val="1"/>
    <c:dispBlanksAs val="gap"/>
    <c:showDLblsOverMax val="0"/>
  </c:chart>
  <c:spPr>
    <a:noFill/>
    <a:ln>
      <a:noFill/>
    </a:ln>
  </c:spPr>
  <c:txPr>
    <a:bodyPr/>
    <a:lstStyle/>
    <a:p>
      <a:pPr>
        <a:defRPr sz="1113" b="1" i="0" u="none" strike="noStrike" baseline="0">
          <a:solidFill>
            <a:schemeClr val="tx1"/>
          </a:solidFill>
          <a:latin typeface="Verdana"/>
          <a:ea typeface="Verdana"/>
          <a:cs typeface="Verdana"/>
        </a:defRPr>
      </a:pPr>
      <a:endParaRPr lang="sv-SE"/>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96E987-D613-40CB-ABFF-2BCA988E22B7}"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63173DD3-B83F-4371-A50F-D1EAFD1FF85D}">
      <dgm:prSet/>
      <dgm:spPr/>
      <dgm:t>
        <a:bodyPr/>
        <a:lstStyle/>
        <a:p>
          <a:pPr>
            <a:lnSpc>
              <a:spcPct val="100000"/>
            </a:lnSpc>
            <a:defRPr b="1"/>
          </a:pPr>
          <a:r>
            <a:rPr lang="en-US" dirty="0" err="1"/>
            <a:t>Akutbesök</a:t>
          </a:r>
          <a:r>
            <a:rPr lang="en-US" dirty="0"/>
            <a:t>:</a:t>
          </a:r>
        </a:p>
        <a:p>
          <a:pPr>
            <a:lnSpc>
              <a:spcPct val="100000"/>
            </a:lnSpc>
            <a:defRPr b="1"/>
          </a:pPr>
          <a:r>
            <a:rPr lang="en-US" b="0" dirty="0"/>
            <a:t>Anna, 42 </a:t>
          </a:r>
          <a:r>
            <a:rPr lang="en-US" b="0" dirty="0" err="1"/>
            <a:t>år</a:t>
          </a:r>
          <a:r>
            <a:rPr lang="en-US" b="0" dirty="0"/>
            <a:t>, </a:t>
          </a:r>
          <a:r>
            <a:rPr lang="en-US" b="0" dirty="0" err="1"/>
            <a:t>chefsjurist</a:t>
          </a:r>
          <a:r>
            <a:rPr lang="en-US" b="0" dirty="0"/>
            <a:t> </a:t>
          </a:r>
          <a:r>
            <a:rPr lang="en-US" b="0" dirty="0" err="1"/>
            <a:t>på</a:t>
          </a:r>
          <a:r>
            <a:rPr lang="en-US" b="0" dirty="0"/>
            <a:t> </a:t>
          </a:r>
          <a:r>
            <a:rPr lang="en-US" b="0" dirty="0" err="1"/>
            <a:t>ett</a:t>
          </a:r>
          <a:r>
            <a:rPr lang="en-US" b="0" dirty="0"/>
            <a:t> </a:t>
          </a:r>
          <a:r>
            <a:rPr lang="en-US" b="0" dirty="0" err="1"/>
            <a:t>stort</a:t>
          </a:r>
          <a:r>
            <a:rPr lang="en-US" b="0" dirty="0"/>
            <a:t> </a:t>
          </a:r>
          <a:r>
            <a:rPr lang="en-US" b="0" dirty="0" err="1"/>
            <a:t>internationellt</a:t>
          </a:r>
          <a:r>
            <a:rPr lang="en-US" b="0" dirty="0"/>
            <a:t> </a:t>
          </a:r>
          <a:r>
            <a:rPr lang="en-US" b="0" dirty="0" err="1"/>
            <a:t>företag</a:t>
          </a:r>
          <a:r>
            <a:rPr lang="en-US" b="0" dirty="0"/>
            <a:t>, </a:t>
          </a:r>
          <a:r>
            <a:rPr lang="en-US" b="0" dirty="0" err="1"/>
            <a:t>kommer</a:t>
          </a:r>
          <a:r>
            <a:rPr lang="en-US" b="0" dirty="0"/>
            <a:t> till dig </a:t>
          </a:r>
          <a:r>
            <a:rPr lang="en-US" b="0" dirty="0" err="1"/>
            <a:t>på</a:t>
          </a:r>
          <a:r>
            <a:rPr lang="en-US" b="0" dirty="0"/>
            <a:t> </a:t>
          </a:r>
          <a:r>
            <a:rPr lang="en-US" b="0" dirty="0" err="1"/>
            <a:t>ett</a:t>
          </a:r>
          <a:r>
            <a:rPr lang="en-US" b="0" dirty="0"/>
            <a:t> </a:t>
          </a:r>
          <a:r>
            <a:rPr lang="en-US" b="0" dirty="0" err="1"/>
            <a:t>akutbesök</a:t>
          </a:r>
          <a:r>
            <a:rPr lang="en-US" b="0" dirty="0"/>
            <a:t>. </a:t>
          </a:r>
        </a:p>
      </dgm:t>
    </dgm:pt>
    <dgm:pt modelId="{7EB880F0-E0BE-4D18-B71E-3D5900AEB3D5}" type="parTrans" cxnId="{6EFE98E3-603E-4FC4-B449-D816A45FA129}">
      <dgm:prSet/>
      <dgm:spPr/>
      <dgm:t>
        <a:bodyPr/>
        <a:lstStyle/>
        <a:p>
          <a:endParaRPr lang="en-US"/>
        </a:p>
      </dgm:t>
    </dgm:pt>
    <dgm:pt modelId="{AC6B5CEF-6352-4E29-B47E-10D5CB41B692}" type="sibTrans" cxnId="{6EFE98E3-603E-4FC4-B449-D816A45FA129}">
      <dgm:prSet/>
      <dgm:spPr/>
      <dgm:t>
        <a:bodyPr/>
        <a:lstStyle/>
        <a:p>
          <a:endParaRPr lang="en-US"/>
        </a:p>
      </dgm:t>
    </dgm:pt>
    <dgm:pt modelId="{A59C844D-305E-44ED-8D06-9102A7ECBE42}">
      <dgm:prSet/>
      <dgm:spPr/>
      <dgm:t>
        <a:bodyPr/>
        <a:lstStyle/>
        <a:p>
          <a:pPr>
            <a:lnSpc>
              <a:spcPct val="100000"/>
            </a:lnSpc>
            <a:defRPr b="1"/>
          </a:pPr>
          <a:r>
            <a:rPr lang="en-US" b="0" dirty="0"/>
            <a:t>Hon </a:t>
          </a:r>
          <a:r>
            <a:rPr lang="en-US" b="0" dirty="0" err="1"/>
            <a:t>klagar</a:t>
          </a:r>
          <a:r>
            <a:rPr lang="en-US" b="0" dirty="0"/>
            <a:t> </a:t>
          </a:r>
          <a:r>
            <a:rPr lang="en-US" b="0" dirty="0" err="1"/>
            <a:t>på</a:t>
          </a:r>
          <a:r>
            <a:rPr lang="en-US" b="0" dirty="0"/>
            <a:t> </a:t>
          </a:r>
          <a:r>
            <a:rPr lang="en-US" b="0" dirty="0" err="1"/>
            <a:t>värk</a:t>
          </a:r>
          <a:r>
            <a:rPr lang="en-US" b="0" dirty="0"/>
            <a:t> </a:t>
          </a:r>
          <a:r>
            <a:rPr lang="en-US" b="0" dirty="0" err="1"/>
            <a:t>vä</a:t>
          </a:r>
          <a:r>
            <a:rPr lang="en-US" b="0" dirty="0"/>
            <a:t> </a:t>
          </a:r>
          <a:r>
            <a:rPr lang="en-US" b="0" dirty="0" err="1"/>
            <a:t>sida</a:t>
          </a:r>
          <a:r>
            <a:rPr lang="en-US" b="0" dirty="0"/>
            <a:t> av </a:t>
          </a:r>
          <a:r>
            <a:rPr lang="en-US" b="0" dirty="0" err="1"/>
            <a:t>ansiktet</a:t>
          </a:r>
          <a:r>
            <a:rPr lang="en-US" b="0" dirty="0"/>
            <a:t>. </a:t>
          </a:r>
        </a:p>
      </dgm:t>
    </dgm:pt>
    <dgm:pt modelId="{2C3E369D-80FF-42C0-ADBD-58B911FE8AAB}" type="parTrans" cxnId="{7FAFD5CD-3649-446F-9843-BEB0F9C71204}">
      <dgm:prSet/>
      <dgm:spPr/>
      <dgm:t>
        <a:bodyPr/>
        <a:lstStyle/>
        <a:p>
          <a:endParaRPr lang="en-US"/>
        </a:p>
      </dgm:t>
    </dgm:pt>
    <dgm:pt modelId="{9A438B5A-7942-4B8B-86A2-849694217F9C}" type="sibTrans" cxnId="{7FAFD5CD-3649-446F-9843-BEB0F9C71204}">
      <dgm:prSet/>
      <dgm:spPr/>
      <dgm:t>
        <a:bodyPr/>
        <a:lstStyle/>
        <a:p>
          <a:endParaRPr lang="en-US"/>
        </a:p>
      </dgm:t>
    </dgm:pt>
    <dgm:pt modelId="{179610F3-5CC5-4733-9892-212518AE0C1A}">
      <dgm:prSet custT="1"/>
      <dgm:spPr/>
      <dgm:t>
        <a:bodyPr/>
        <a:lstStyle/>
        <a:p>
          <a:pPr>
            <a:lnSpc>
              <a:spcPct val="100000"/>
            </a:lnSpc>
            <a:defRPr b="1"/>
          </a:pPr>
          <a:r>
            <a:rPr lang="en-US" sz="1400" b="0" dirty="0" err="1"/>
            <a:t>Problemen</a:t>
          </a:r>
          <a:r>
            <a:rPr lang="en-US" sz="1400" b="0" dirty="0"/>
            <a:t> </a:t>
          </a:r>
          <a:r>
            <a:rPr lang="en-US" sz="1400" b="0" dirty="0" err="1"/>
            <a:t>började</a:t>
          </a:r>
          <a:r>
            <a:rPr lang="en-US" sz="1400" b="0" dirty="0"/>
            <a:t> </a:t>
          </a:r>
          <a:r>
            <a:rPr lang="en-US" sz="1400" b="0" dirty="0" err="1"/>
            <a:t>för</a:t>
          </a:r>
          <a:r>
            <a:rPr lang="en-US" sz="1400" b="0" dirty="0"/>
            <a:t> ca 10 </a:t>
          </a:r>
          <a:r>
            <a:rPr lang="en-US" sz="1400" b="0" dirty="0" err="1"/>
            <a:t>dagar</a:t>
          </a:r>
          <a:r>
            <a:rPr lang="en-US" sz="1400" b="0" dirty="0"/>
            <a:t> sedan. </a:t>
          </a:r>
        </a:p>
        <a:p>
          <a:pPr>
            <a:lnSpc>
              <a:spcPct val="100000"/>
            </a:lnSpc>
            <a:defRPr b="1"/>
          </a:pPr>
          <a:r>
            <a:rPr lang="en-US" sz="1400" b="0" dirty="0"/>
            <a:t>Hon har inga </a:t>
          </a:r>
          <a:r>
            <a:rPr lang="en-US" sz="1400" b="0" dirty="0" err="1"/>
            <a:t>större</a:t>
          </a:r>
          <a:r>
            <a:rPr lang="en-US" sz="1400" b="0" dirty="0"/>
            <a:t> </a:t>
          </a:r>
          <a:r>
            <a:rPr lang="en-US" sz="1400" b="0" dirty="0" err="1"/>
            <a:t>besvär</a:t>
          </a:r>
          <a:r>
            <a:rPr lang="en-US" sz="1400" b="0" dirty="0"/>
            <a:t> </a:t>
          </a:r>
          <a:r>
            <a:rPr lang="en-US" sz="1400" b="0" dirty="0" err="1"/>
            <a:t>på</a:t>
          </a:r>
          <a:r>
            <a:rPr lang="en-US" sz="1400" b="0" dirty="0"/>
            <a:t> </a:t>
          </a:r>
          <a:r>
            <a:rPr lang="en-US" sz="1400" b="0" dirty="0" err="1"/>
            <a:t>morgonen</a:t>
          </a:r>
          <a:r>
            <a:rPr lang="en-US" sz="1400" b="0" dirty="0"/>
            <a:t> </a:t>
          </a:r>
          <a:r>
            <a:rPr lang="en-US" sz="1400" b="0" dirty="0" err="1"/>
            <a:t>när</a:t>
          </a:r>
          <a:r>
            <a:rPr lang="en-US" sz="1400" b="0" dirty="0"/>
            <a:t> hon </a:t>
          </a:r>
          <a:r>
            <a:rPr lang="en-US" sz="1400" b="0" dirty="0" err="1"/>
            <a:t>vaknar</a:t>
          </a:r>
          <a:r>
            <a:rPr lang="en-US" sz="1400" b="0" dirty="0"/>
            <a:t> </a:t>
          </a:r>
        </a:p>
        <a:p>
          <a:pPr>
            <a:defRPr b="1"/>
          </a:pPr>
          <a:endParaRPr lang="en-US" sz="3600" dirty="0"/>
        </a:p>
      </dgm:t>
    </dgm:pt>
    <dgm:pt modelId="{53EDBE0B-D643-4DFF-AF7A-83BDCD853794}" type="parTrans" cxnId="{1D3C3424-1E05-4B16-883C-85872A969C97}">
      <dgm:prSet/>
      <dgm:spPr/>
      <dgm:t>
        <a:bodyPr/>
        <a:lstStyle/>
        <a:p>
          <a:endParaRPr lang="en-US"/>
        </a:p>
      </dgm:t>
    </dgm:pt>
    <dgm:pt modelId="{DEA9C5BE-0CC3-4EB1-B830-37651F27E604}" type="sibTrans" cxnId="{1D3C3424-1E05-4B16-883C-85872A969C97}">
      <dgm:prSet/>
      <dgm:spPr/>
      <dgm:t>
        <a:bodyPr/>
        <a:lstStyle/>
        <a:p>
          <a:endParaRPr lang="en-US"/>
        </a:p>
      </dgm:t>
    </dgm:pt>
    <dgm:pt modelId="{992D958F-5A44-45FD-BFBA-07E016F79263}">
      <dgm:prSet/>
      <dgm:spPr/>
      <dgm:t>
        <a:bodyPr/>
        <a:lstStyle/>
        <a:p>
          <a:pPr>
            <a:lnSpc>
              <a:spcPct val="100000"/>
            </a:lnSpc>
          </a:pPr>
          <a:endParaRPr lang="en-US" sz="1100" dirty="0"/>
        </a:p>
      </dgm:t>
    </dgm:pt>
    <dgm:pt modelId="{D47751A6-F5B6-48B9-B40C-EAA4B74ED149}" type="parTrans" cxnId="{8BA1EA0E-F07E-44FB-A513-B3E2C451D52A}">
      <dgm:prSet/>
      <dgm:spPr/>
      <dgm:t>
        <a:bodyPr/>
        <a:lstStyle/>
        <a:p>
          <a:endParaRPr lang="en-US"/>
        </a:p>
      </dgm:t>
    </dgm:pt>
    <dgm:pt modelId="{F90ED0E0-B518-442A-986E-3844361041F8}" type="sibTrans" cxnId="{8BA1EA0E-F07E-44FB-A513-B3E2C451D52A}">
      <dgm:prSet/>
      <dgm:spPr/>
      <dgm:t>
        <a:bodyPr/>
        <a:lstStyle/>
        <a:p>
          <a:endParaRPr lang="en-US"/>
        </a:p>
      </dgm:t>
    </dgm:pt>
    <dgm:pt modelId="{AFE46F15-47CC-4840-9A7F-5F1209CAC376}">
      <dgm:prSet custT="1"/>
      <dgm:spPr/>
      <dgm:t>
        <a:bodyPr/>
        <a:lstStyle/>
        <a:p>
          <a:r>
            <a:rPr lang="en-US" sz="1400" dirty="0"/>
            <a:t>ska </a:t>
          </a:r>
          <a:r>
            <a:rPr lang="en-US" sz="1400" dirty="0" err="1"/>
            <a:t>borsta</a:t>
          </a:r>
          <a:r>
            <a:rPr lang="en-US" sz="1400" dirty="0"/>
            <a:t> </a:t>
          </a:r>
          <a:r>
            <a:rPr lang="en-US" sz="1400" dirty="0" err="1"/>
            <a:t>tänderna</a:t>
          </a:r>
          <a:r>
            <a:rPr lang="en-US" sz="1400" dirty="0"/>
            <a:t>, </a:t>
          </a:r>
        </a:p>
      </dgm:t>
    </dgm:pt>
    <dgm:pt modelId="{D1DD6AFE-AE07-48FF-B6C4-F90112467AD8}" type="sibTrans" cxnId="{B69BB5A3-A229-4307-AFA3-066581205819}">
      <dgm:prSet/>
      <dgm:spPr/>
      <dgm:t>
        <a:bodyPr/>
        <a:lstStyle/>
        <a:p>
          <a:endParaRPr lang="en-US"/>
        </a:p>
      </dgm:t>
    </dgm:pt>
    <dgm:pt modelId="{FBFACF25-45D3-40E6-968E-7A1A31DE0651}" type="parTrans" cxnId="{B69BB5A3-A229-4307-AFA3-066581205819}">
      <dgm:prSet/>
      <dgm:spPr/>
      <dgm:t>
        <a:bodyPr/>
        <a:lstStyle/>
        <a:p>
          <a:endParaRPr lang="en-US"/>
        </a:p>
      </dgm:t>
    </dgm:pt>
    <dgm:pt modelId="{8C037FE3-E475-48A7-A367-746476622726}">
      <dgm:prSet custT="1"/>
      <dgm:spPr/>
      <dgm:t>
        <a:bodyPr/>
        <a:lstStyle/>
        <a:p>
          <a:r>
            <a:rPr lang="en-US" sz="1400" dirty="0"/>
            <a:t>ska </a:t>
          </a:r>
          <a:r>
            <a:rPr lang="en-US" sz="1400" dirty="0" err="1"/>
            <a:t>dricka</a:t>
          </a:r>
          <a:r>
            <a:rPr lang="en-US" sz="1400" dirty="0"/>
            <a:t> </a:t>
          </a:r>
          <a:r>
            <a:rPr lang="en-US" sz="1400" dirty="0" err="1"/>
            <a:t>något</a:t>
          </a:r>
          <a:r>
            <a:rPr lang="en-US" sz="1400" dirty="0"/>
            <a:t> </a:t>
          </a:r>
          <a:r>
            <a:rPr lang="en-US" sz="1400" dirty="0" err="1"/>
            <a:t>varmt</a:t>
          </a:r>
          <a:r>
            <a:rPr lang="en-US" sz="1400" dirty="0"/>
            <a:t> </a:t>
          </a:r>
          <a:r>
            <a:rPr lang="en-US" sz="1400" dirty="0" err="1"/>
            <a:t>eller</a:t>
          </a:r>
          <a:r>
            <a:rPr lang="en-US" sz="1400" dirty="0"/>
            <a:t> </a:t>
          </a:r>
          <a:r>
            <a:rPr lang="en-US" sz="1400" dirty="0" err="1"/>
            <a:t>kallt</a:t>
          </a:r>
          <a:r>
            <a:rPr lang="en-US" sz="1400" dirty="0"/>
            <a:t> </a:t>
          </a:r>
        </a:p>
      </dgm:t>
    </dgm:pt>
    <dgm:pt modelId="{63F29D38-3515-487F-A825-1F4D55D2267E}" type="sibTrans" cxnId="{FC9E02FF-8C6F-4E97-84E3-24E3232593F1}">
      <dgm:prSet/>
      <dgm:spPr/>
      <dgm:t>
        <a:bodyPr/>
        <a:lstStyle/>
        <a:p>
          <a:endParaRPr lang="en-US"/>
        </a:p>
      </dgm:t>
    </dgm:pt>
    <dgm:pt modelId="{3CAA0F40-F6EE-4792-80EE-8EF4254687E1}" type="parTrans" cxnId="{FC9E02FF-8C6F-4E97-84E3-24E3232593F1}">
      <dgm:prSet/>
      <dgm:spPr/>
      <dgm:t>
        <a:bodyPr/>
        <a:lstStyle/>
        <a:p>
          <a:endParaRPr lang="en-US"/>
        </a:p>
      </dgm:t>
    </dgm:pt>
    <dgm:pt modelId="{B7C51227-733F-4123-A05A-7B71C691A45E}">
      <dgm:prSet custT="1"/>
      <dgm:spPr/>
      <dgm:t>
        <a:bodyPr/>
        <a:lstStyle/>
        <a:p>
          <a:r>
            <a:rPr lang="en-US" sz="1400" dirty="0" err="1"/>
            <a:t>så</a:t>
          </a:r>
          <a:r>
            <a:rPr lang="en-US" sz="1400" dirty="0"/>
            <a:t> </a:t>
          </a:r>
          <a:r>
            <a:rPr lang="en-US" sz="1400" dirty="0" err="1"/>
            <a:t>får</a:t>
          </a:r>
          <a:r>
            <a:rPr lang="en-US" sz="1400" dirty="0"/>
            <a:t> hon </a:t>
          </a:r>
          <a:r>
            <a:rPr lang="en-US" sz="1400" dirty="0" err="1"/>
            <a:t>en</a:t>
          </a:r>
          <a:r>
            <a:rPr lang="en-US" sz="1400" dirty="0"/>
            <a:t> stark </a:t>
          </a:r>
          <a:r>
            <a:rPr lang="en-US" sz="1400" dirty="0" err="1"/>
            <a:t>smärta</a:t>
          </a:r>
          <a:r>
            <a:rPr lang="en-US" sz="1400" dirty="0"/>
            <a:t> </a:t>
          </a:r>
        </a:p>
      </dgm:t>
    </dgm:pt>
    <dgm:pt modelId="{ED454FF6-B92B-460B-9A42-7209495ADAFE}" type="sibTrans" cxnId="{56628516-A57F-45FB-AE17-9729014E2A5C}">
      <dgm:prSet/>
      <dgm:spPr/>
      <dgm:t>
        <a:bodyPr/>
        <a:lstStyle/>
        <a:p>
          <a:endParaRPr lang="en-US"/>
        </a:p>
      </dgm:t>
    </dgm:pt>
    <dgm:pt modelId="{FDD83AC2-82D3-4688-ACAC-EEC4482ECFBC}" type="parTrans" cxnId="{56628516-A57F-45FB-AE17-9729014E2A5C}">
      <dgm:prSet/>
      <dgm:spPr/>
      <dgm:t>
        <a:bodyPr/>
        <a:lstStyle/>
        <a:p>
          <a:endParaRPr lang="en-US"/>
        </a:p>
      </dgm:t>
    </dgm:pt>
    <dgm:pt modelId="{1F0732A3-8738-4107-BC45-0B0927B32EFB}">
      <dgm:prSet custT="1"/>
      <dgm:spPr/>
      <dgm:t>
        <a:bodyPr/>
        <a:lstStyle/>
        <a:p>
          <a:r>
            <a:rPr lang="en-US" sz="1400" dirty="0" err="1"/>
            <a:t>pekar</a:t>
          </a:r>
          <a:r>
            <a:rPr lang="en-US" sz="1400" dirty="0"/>
            <a:t> mot </a:t>
          </a:r>
          <a:r>
            <a:rPr lang="en-US" sz="1400" dirty="0" err="1"/>
            <a:t>överkäken</a:t>
          </a:r>
          <a:r>
            <a:rPr lang="en-US" sz="1400" dirty="0"/>
            <a:t> men </a:t>
          </a:r>
          <a:r>
            <a:rPr lang="en-US" sz="1400" dirty="0" err="1"/>
            <a:t>säger</a:t>
          </a:r>
          <a:r>
            <a:rPr lang="en-US" sz="1400" dirty="0"/>
            <a:t> </a:t>
          </a:r>
          <a:r>
            <a:rPr lang="en-US" sz="1400" dirty="0" err="1"/>
            <a:t>underkäken</a:t>
          </a:r>
          <a:endParaRPr lang="en-US" sz="1400" dirty="0"/>
        </a:p>
      </dgm:t>
    </dgm:pt>
    <dgm:pt modelId="{C03DCB8C-1405-4947-A813-6C9EF3BF8D65}" type="sibTrans" cxnId="{21BE819B-8EB2-4E5F-8712-C029D69178D1}">
      <dgm:prSet/>
      <dgm:spPr/>
      <dgm:t>
        <a:bodyPr/>
        <a:lstStyle/>
        <a:p>
          <a:endParaRPr lang="en-US"/>
        </a:p>
      </dgm:t>
    </dgm:pt>
    <dgm:pt modelId="{B50252AA-2BB8-47D3-88EC-15F22F800ADF}" type="parTrans" cxnId="{21BE819B-8EB2-4E5F-8712-C029D69178D1}">
      <dgm:prSet/>
      <dgm:spPr/>
      <dgm:t>
        <a:bodyPr/>
        <a:lstStyle/>
        <a:p>
          <a:endParaRPr lang="en-US"/>
        </a:p>
      </dgm:t>
    </dgm:pt>
    <dgm:pt modelId="{5137B085-4D1C-43C1-B381-180ED6DCC6F4}">
      <dgm:prSet custT="1"/>
      <dgm:spPr/>
      <dgm:t>
        <a:bodyPr/>
        <a:lstStyle/>
        <a:p>
          <a:r>
            <a:rPr lang="en-US" sz="1400" dirty="0"/>
            <a:t>men </a:t>
          </a:r>
          <a:r>
            <a:rPr lang="en-US" sz="1400" dirty="0" err="1"/>
            <a:t>så</a:t>
          </a:r>
          <a:r>
            <a:rPr lang="en-US" sz="1400" dirty="0"/>
            <a:t> fort hon </a:t>
          </a:r>
          <a:r>
            <a:rPr lang="en-US" sz="1400" dirty="0" err="1"/>
            <a:t>rör</a:t>
          </a:r>
          <a:r>
            <a:rPr lang="en-US" sz="1400" dirty="0"/>
            <a:t> </a:t>
          </a:r>
          <a:r>
            <a:rPr lang="en-US" sz="1400" dirty="0" err="1"/>
            <a:t>käken</a:t>
          </a:r>
          <a:r>
            <a:rPr lang="en-US" sz="1400" dirty="0"/>
            <a:t>, </a:t>
          </a:r>
        </a:p>
      </dgm:t>
    </dgm:pt>
    <dgm:pt modelId="{712EAF41-4D38-4A2D-B663-508E9CBAEEE4}" type="sibTrans" cxnId="{581BD029-2D9E-456E-9077-980AC92700F5}">
      <dgm:prSet/>
      <dgm:spPr/>
      <dgm:t>
        <a:bodyPr/>
        <a:lstStyle/>
        <a:p>
          <a:endParaRPr lang="en-US"/>
        </a:p>
      </dgm:t>
    </dgm:pt>
    <dgm:pt modelId="{36A10937-1FA7-444E-9DF0-F7BA021E8836}" type="parTrans" cxnId="{581BD029-2D9E-456E-9077-980AC92700F5}">
      <dgm:prSet/>
      <dgm:spPr/>
      <dgm:t>
        <a:bodyPr/>
        <a:lstStyle/>
        <a:p>
          <a:endParaRPr lang="en-US"/>
        </a:p>
      </dgm:t>
    </dgm:pt>
    <dgm:pt modelId="{E36A6D71-E799-4DB6-A02A-878D58AA22CC}" type="pres">
      <dgm:prSet presAssocID="{DF96E987-D613-40CB-ABFF-2BCA988E22B7}" presName="root" presStyleCnt="0">
        <dgm:presLayoutVars>
          <dgm:dir/>
          <dgm:resizeHandles val="exact"/>
        </dgm:presLayoutVars>
      </dgm:prSet>
      <dgm:spPr/>
    </dgm:pt>
    <dgm:pt modelId="{99EA36BA-C1BE-46F1-BF43-4D8134CBF86B}" type="pres">
      <dgm:prSet presAssocID="{63173DD3-B83F-4371-A50F-D1EAFD1FF85D}" presName="compNode" presStyleCnt="0"/>
      <dgm:spPr/>
    </dgm:pt>
    <dgm:pt modelId="{C35F6F4B-1C7A-4A63-92A8-9A811756C0C2}" type="pres">
      <dgm:prSet presAssocID="{63173DD3-B83F-4371-A50F-D1EAFD1FF85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lue"/>
        </a:ext>
      </dgm:extLst>
    </dgm:pt>
    <dgm:pt modelId="{76CEF6EE-4B53-4F96-803C-B9658928ADA0}" type="pres">
      <dgm:prSet presAssocID="{63173DD3-B83F-4371-A50F-D1EAFD1FF85D}" presName="iconSpace" presStyleCnt="0"/>
      <dgm:spPr/>
    </dgm:pt>
    <dgm:pt modelId="{CE1730B8-D082-4AE0-97B5-A005A3D46836}" type="pres">
      <dgm:prSet presAssocID="{63173DD3-B83F-4371-A50F-D1EAFD1FF85D}" presName="parTx" presStyleLbl="revTx" presStyleIdx="0" presStyleCnt="6">
        <dgm:presLayoutVars>
          <dgm:chMax val="0"/>
          <dgm:chPref val="0"/>
        </dgm:presLayoutVars>
      </dgm:prSet>
      <dgm:spPr/>
    </dgm:pt>
    <dgm:pt modelId="{4B160A56-F3CB-4F0A-8937-42C153E3C135}" type="pres">
      <dgm:prSet presAssocID="{63173DD3-B83F-4371-A50F-D1EAFD1FF85D}" presName="txSpace" presStyleCnt="0"/>
      <dgm:spPr/>
    </dgm:pt>
    <dgm:pt modelId="{1007FC61-988D-4E28-B006-EE9D8D3E1BEB}" type="pres">
      <dgm:prSet presAssocID="{63173DD3-B83F-4371-A50F-D1EAFD1FF85D}" presName="desTx" presStyleLbl="revTx" presStyleIdx="1" presStyleCnt="6">
        <dgm:presLayoutVars/>
      </dgm:prSet>
      <dgm:spPr/>
    </dgm:pt>
    <dgm:pt modelId="{895AA220-BA8E-472B-9179-D613D2F66E6F}" type="pres">
      <dgm:prSet presAssocID="{AC6B5CEF-6352-4E29-B47E-10D5CB41B692}" presName="sibTrans" presStyleCnt="0"/>
      <dgm:spPr/>
    </dgm:pt>
    <dgm:pt modelId="{23E23E75-494B-45FA-AD3A-845DAAA250B7}" type="pres">
      <dgm:prSet presAssocID="{A59C844D-305E-44ED-8D06-9102A7ECBE42}" presName="compNode" presStyleCnt="0"/>
      <dgm:spPr/>
    </dgm:pt>
    <dgm:pt modelId="{712BB4EA-6F52-49ED-81A2-44EA815FCA70}" type="pres">
      <dgm:prSet presAssocID="{A59C844D-305E-44ED-8D06-9102A7ECBE4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tcoin"/>
        </a:ext>
      </dgm:extLst>
    </dgm:pt>
    <dgm:pt modelId="{E9F9DB61-F3A9-4B05-9E21-3A0063E46422}" type="pres">
      <dgm:prSet presAssocID="{A59C844D-305E-44ED-8D06-9102A7ECBE42}" presName="iconSpace" presStyleCnt="0"/>
      <dgm:spPr/>
    </dgm:pt>
    <dgm:pt modelId="{FFD350AF-87F3-4052-8AAC-F5326162137E}" type="pres">
      <dgm:prSet presAssocID="{A59C844D-305E-44ED-8D06-9102A7ECBE42}" presName="parTx" presStyleLbl="revTx" presStyleIdx="2" presStyleCnt="6">
        <dgm:presLayoutVars>
          <dgm:chMax val="0"/>
          <dgm:chPref val="0"/>
        </dgm:presLayoutVars>
      </dgm:prSet>
      <dgm:spPr/>
    </dgm:pt>
    <dgm:pt modelId="{13CAECD4-FA00-4EEE-AF8B-7250A9CB3D89}" type="pres">
      <dgm:prSet presAssocID="{A59C844D-305E-44ED-8D06-9102A7ECBE42}" presName="txSpace" presStyleCnt="0"/>
      <dgm:spPr/>
    </dgm:pt>
    <dgm:pt modelId="{053E4FB0-172F-4465-9265-4EB179E17967}" type="pres">
      <dgm:prSet presAssocID="{A59C844D-305E-44ED-8D06-9102A7ECBE42}" presName="desTx" presStyleLbl="revTx" presStyleIdx="3" presStyleCnt="6">
        <dgm:presLayoutVars/>
      </dgm:prSet>
      <dgm:spPr/>
    </dgm:pt>
    <dgm:pt modelId="{E0E73171-300B-47C7-9268-8F33F29A9EE5}" type="pres">
      <dgm:prSet presAssocID="{9A438B5A-7942-4B8B-86A2-849694217F9C}" presName="sibTrans" presStyleCnt="0"/>
      <dgm:spPr/>
    </dgm:pt>
    <dgm:pt modelId="{1A6428BE-779C-4576-8DE2-C88D3882912D}" type="pres">
      <dgm:prSet presAssocID="{179610F3-5CC5-4733-9892-212518AE0C1A}" presName="compNode" presStyleCnt="0"/>
      <dgm:spPr/>
    </dgm:pt>
    <dgm:pt modelId="{A8476131-A917-47AA-A875-37ECE0133673}" type="pres">
      <dgm:prSet presAssocID="{179610F3-5CC5-4733-9892-212518AE0C1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ngue Face with Solid Fill"/>
        </a:ext>
      </dgm:extLst>
    </dgm:pt>
    <dgm:pt modelId="{59B3DF98-C6FB-4ECF-BD93-13C2D21ADE75}" type="pres">
      <dgm:prSet presAssocID="{179610F3-5CC5-4733-9892-212518AE0C1A}" presName="iconSpace" presStyleCnt="0"/>
      <dgm:spPr/>
    </dgm:pt>
    <dgm:pt modelId="{39FB1F73-0D2A-4C3A-8514-A9C28AC0533F}" type="pres">
      <dgm:prSet presAssocID="{179610F3-5CC5-4733-9892-212518AE0C1A}" presName="parTx" presStyleLbl="revTx" presStyleIdx="4" presStyleCnt="6">
        <dgm:presLayoutVars>
          <dgm:chMax val="0"/>
          <dgm:chPref val="0"/>
        </dgm:presLayoutVars>
      </dgm:prSet>
      <dgm:spPr/>
    </dgm:pt>
    <dgm:pt modelId="{36B89FB7-0C57-4462-A9B2-A4D12218579B}" type="pres">
      <dgm:prSet presAssocID="{179610F3-5CC5-4733-9892-212518AE0C1A}" presName="txSpace" presStyleCnt="0"/>
      <dgm:spPr/>
    </dgm:pt>
    <dgm:pt modelId="{22ECB549-7BC3-42A1-807E-D61AFAE3B5F1}" type="pres">
      <dgm:prSet presAssocID="{179610F3-5CC5-4733-9892-212518AE0C1A}" presName="desTx" presStyleLbl="revTx" presStyleIdx="5" presStyleCnt="6" custLinFactNeighborX="255" custLinFactNeighborY="-62335">
        <dgm:presLayoutVars/>
      </dgm:prSet>
      <dgm:spPr/>
    </dgm:pt>
  </dgm:ptLst>
  <dgm:cxnLst>
    <dgm:cxn modelId="{8BA1EA0E-F07E-44FB-A513-B3E2C451D52A}" srcId="{179610F3-5CC5-4733-9892-212518AE0C1A}" destId="{992D958F-5A44-45FD-BFBA-07E016F79263}" srcOrd="0" destOrd="0" parTransId="{D47751A6-F5B6-48B9-B40C-EAA4B74ED149}" sibTransId="{F90ED0E0-B518-442A-986E-3844361041F8}"/>
    <dgm:cxn modelId="{56628516-A57F-45FB-AE17-9729014E2A5C}" srcId="{992D958F-5A44-45FD-BFBA-07E016F79263}" destId="{B7C51227-733F-4123-A05A-7B71C691A45E}" srcOrd="3" destOrd="0" parTransId="{FDD83AC2-82D3-4688-ACAC-EEC4482ECFBC}" sibTransId="{ED454FF6-B92B-460B-9A42-7209495ADAFE}"/>
    <dgm:cxn modelId="{013B7018-C1B5-4F2C-A9CE-736CB1A472C4}" type="presOf" srcId="{B7C51227-733F-4123-A05A-7B71C691A45E}" destId="{22ECB549-7BC3-42A1-807E-D61AFAE3B5F1}" srcOrd="0" destOrd="4" presId="urn:microsoft.com/office/officeart/2018/2/layout/IconLabelDescriptionList"/>
    <dgm:cxn modelId="{600ABD1A-5A6B-47E7-9E32-35BA3C39C448}" type="presOf" srcId="{DF96E987-D613-40CB-ABFF-2BCA988E22B7}" destId="{E36A6D71-E799-4DB6-A02A-878D58AA22CC}" srcOrd="0" destOrd="0" presId="urn:microsoft.com/office/officeart/2018/2/layout/IconLabelDescriptionList"/>
    <dgm:cxn modelId="{EFFDD31C-C58D-422A-B02C-FE790662043F}" type="presOf" srcId="{A59C844D-305E-44ED-8D06-9102A7ECBE42}" destId="{FFD350AF-87F3-4052-8AAC-F5326162137E}" srcOrd="0" destOrd="0" presId="urn:microsoft.com/office/officeart/2018/2/layout/IconLabelDescriptionList"/>
    <dgm:cxn modelId="{1D3C3424-1E05-4B16-883C-85872A969C97}" srcId="{DF96E987-D613-40CB-ABFF-2BCA988E22B7}" destId="{179610F3-5CC5-4733-9892-212518AE0C1A}" srcOrd="2" destOrd="0" parTransId="{53EDBE0B-D643-4DFF-AF7A-83BDCD853794}" sibTransId="{DEA9C5BE-0CC3-4EB1-B830-37651F27E604}"/>
    <dgm:cxn modelId="{581BD029-2D9E-456E-9077-980AC92700F5}" srcId="{992D958F-5A44-45FD-BFBA-07E016F79263}" destId="{5137B085-4D1C-43C1-B381-180ED6DCC6F4}" srcOrd="0" destOrd="0" parTransId="{36A10937-1FA7-444E-9DF0-F7BA021E8836}" sibTransId="{712EAF41-4D38-4A2D-B663-508E9CBAEEE4}"/>
    <dgm:cxn modelId="{91696F33-6C37-48C3-8F70-E522B2BE031F}" type="presOf" srcId="{AFE46F15-47CC-4840-9A7F-5F1209CAC376}" destId="{22ECB549-7BC3-42A1-807E-D61AFAE3B5F1}" srcOrd="0" destOrd="2" presId="urn:microsoft.com/office/officeart/2018/2/layout/IconLabelDescriptionList"/>
    <dgm:cxn modelId="{D46A0364-4CA0-4A4A-8A9E-EA7C17D1999B}" type="presOf" srcId="{179610F3-5CC5-4733-9892-212518AE0C1A}" destId="{39FB1F73-0D2A-4C3A-8514-A9C28AC0533F}" srcOrd="0" destOrd="0" presId="urn:microsoft.com/office/officeart/2018/2/layout/IconLabelDescriptionList"/>
    <dgm:cxn modelId="{21BE819B-8EB2-4E5F-8712-C029D69178D1}" srcId="{992D958F-5A44-45FD-BFBA-07E016F79263}" destId="{1F0732A3-8738-4107-BC45-0B0927B32EFB}" srcOrd="4" destOrd="0" parTransId="{B50252AA-2BB8-47D3-88EC-15F22F800ADF}" sibTransId="{C03DCB8C-1405-4947-A813-6C9EF3BF8D65}"/>
    <dgm:cxn modelId="{B69BB5A3-A229-4307-AFA3-066581205819}" srcId="{992D958F-5A44-45FD-BFBA-07E016F79263}" destId="{AFE46F15-47CC-4840-9A7F-5F1209CAC376}" srcOrd="1" destOrd="0" parTransId="{FBFACF25-45D3-40E6-968E-7A1A31DE0651}" sibTransId="{D1DD6AFE-AE07-48FF-B6C4-F90112467AD8}"/>
    <dgm:cxn modelId="{3DB037B7-862A-4092-8225-4BD117D9607C}" type="presOf" srcId="{1F0732A3-8738-4107-BC45-0B0927B32EFB}" destId="{22ECB549-7BC3-42A1-807E-D61AFAE3B5F1}" srcOrd="0" destOrd="5" presId="urn:microsoft.com/office/officeart/2018/2/layout/IconLabelDescriptionList"/>
    <dgm:cxn modelId="{AC9EE3B9-F53B-4F1F-BA6F-F6352A6279E6}" type="presOf" srcId="{63173DD3-B83F-4371-A50F-D1EAFD1FF85D}" destId="{CE1730B8-D082-4AE0-97B5-A005A3D46836}" srcOrd="0" destOrd="0" presId="urn:microsoft.com/office/officeart/2018/2/layout/IconLabelDescriptionList"/>
    <dgm:cxn modelId="{3F609AC1-23C6-403E-BCAF-38C0A4DC6903}" type="presOf" srcId="{992D958F-5A44-45FD-BFBA-07E016F79263}" destId="{22ECB549-7BC3-42A1-807E-D61AFAE3B5F1}" srcOrd="0" destOrd="0" presId="urn:microsoft.com/office/officeart/2018/2/layout/IconLabelDescriptionList"/>
    <dgm:cxn modelId="{7FAFD5CD-3649-446F-9843-BEB0F9C71204}" srcId="{DF96E987-D613-40CB-ABFF-2BCA988E22B7}" destId="{A59C844D-305E-44ED-8D06-9102A7ECBE42}" srcOrd="1" destOrd="0" parTransId="{2C3E369D-80FF-42C0-ADBD-58B911FE8AAB}" sibTransId="{9A438B5A-7942-4B8B-86A2-849694217F9C}"/>
    <dgm:cxn modelId="{2FF084D7-B9A2-439F-855D-48A5ACCB80C9}" type="presOf" srcId="{5137B085-4D1C-43C1-B381-180ED6DCC6F4}" destId="{22ECB549-7BC3-42A1-807E-D61AFAE3B5F1}" srcOrd="0" destOrd="1" presId="urn:microsoft.com/office/officeart/2018/2/layout/IconLabelDescriptionList"/>
    <dgm:cxn modelId="{6EFE98E3-603E-4FC4-B449-D816A45FA129}" srcId="{DF96E987-D613-40CB-ABFF-2BCA988E22B7}" destId="{63173DD3-B83F-4371-A50F-D1EAFD1FF85D}" srcOrd="0" destOrd="0" parTransId="{7EB880F0-E0BE-4D18-B71E-3D5900AEB3D5}" sibTransId="{AC6B5CEF-6352-4E29-B47E-10D5CB41B692}"/>
    <dgm:cxn modelId="{60F05CED-ED25-4B68-982F-E2E0370C339A}" type="presOf" srcId="{8C037FE3-E475-48A7-A367-746476622726}" destId="{22ECB549-7BC3-42A1-807E-D61AFAE3B5F1}" srcOrd="0" destOrd="3" presId="urn:microsoft.com/office/officeart/2018/2/layout/IconLabelDescriptionList"/>
    <dgm:cxn modelId="{FC9E02FF-8C6F-4E97-84E3-24E3232593F1}" srcId="{992D958F-5A44-45FD-BFBA-07E016F79263}" destId="{8C037FE3-E475-48A7-A367-746476622726}" srcOrd="2" destOrd="0" parTransId="{3CAA0F40-F6EE-4792-80EE-8EF4254687E1}" sibTransId="{63F29D38-3515-487F-A825-1F4D55D2267E}"/>
    <dgm:cxn modelId="{7F0BED50-D44C-4521-B07E-66C4BBE45FC5}" type="presParOf" srcId="{E36A6D71-E799-4DB6-A02A-878D58AA22CC}" destId="{99EA36BA-C1BE-46F1-BF43-4D8134CBF86B}" srcOrd="0" destOrd="0" presId="urn:microsoft.com/office/officeart/2018/2/layout/IconLabelDescriptionList"/>
    <dgm:cxn modelId="{C8E89323-CD07-4ECD-98A3-5ADBD4983516}" type="presParOf" srcId="{99EA36BA-C1BE-46F1-BF43-4D8134CBF86B}" destId="{C35F6F4B-1C7A-4A63-92A8-9A811756C0C2}" srcOrd="0" destOrd="0" presId="urn:microsoft.com/office/officeart/2018/2/layout/IconLabelDescriptionList"/>
    <dgm:cxn modelId="{86E94D18-F54F-48B5-BFC0-B53269EA420E}" type="presParOf" srcId="{99EA36BA-C1BE-46F1-BF43-4D8134CBF86B}" destId="{76CEF6EE-4B53-4F96-803C-B9658928ADA0}" srcOrd="1" destOrd="0" presId="urn:microsoft.com/office/officeart/2018/2/layout/IconLabelDescriptionList"/>
    <dgm:cxn modelId="{92F6803A-DD35-4D8F-A2DB-349646F13DA9}" type="presParOf" srcId="{99EA36BA-C1BE-46F1-BF43-4D8134CBF86B}" destId="{CE1730B8-D082-4AE0-97B5-A005A3D46836}" srcOrd="2" destOrd="0" presId="urn:microsoft.com/office/officeart/2018/2/layout/IconLabelDescriptionList"/>
    <dgm:cxn modelId="{AECC2C03-BF0E-4766-B933-C17504BF1C6E}" type="presParOf" srcId="{99EA36BA-C1BE-46F1-BF43-4D8134CBF86B}" destId="{4B160A56-F3CB-4F0A-8937-42C153E3C135}" srcOrd="3" destOrd="0" presId="urn:microsoft.com/office/officeart/2018/2/layout/IconLabelDescriptionList"/>
    <dgm:cxn modelId="{BF530433-A7ED-43AB-BC31-79E656B850DB}" type="presParOf" srcId="{99EA36BA-C1BE-46F1-BF43-4D8134CBF86B}" destId="{1007FC61-988D-4E28-B006-EE9D8D3E1BEB}" srcOrd="4" destOrd="0" presId="urn:microsoft.com/office/officeart/2018/2/layout/IconLabelDescriptionList"/>
    <dgm:cxn modelId="{1A84279A-D940-4670-99E2-8E88E4B28803}" type="presParOf" srcId="{E36A6D71-E799-4DB6-A02A-878D58AA22CC}" destId="{895AA220-BA8E-472B-9179-D613D2F66E6F}" srcOrd="1" destOrd="0" presId="urn:microsoft.com/office/officeart/2018/2/layout/IconLabelDescriptionList"/>
    <dgm:cxn modelId="{E9013C17-B525-40EE-BF2F-72DB2CFE883A}" type="presParOf" srcId="{E36A6D71-E799-4DB6-A02A-878D58AA22CC}" destId="{23E23E75-494B-45FA-AD3A-845DAAA250B7}" srcOrd="2" destOrd="0" presId="urn:microsoft.com/office/officeart/2018/2/layout/IconLabelDescriptionList"/>
    <dgm:cxn modelId="{1307F7DB-CD64-42E3-8049-C36C1A3C778D}" type="presParOf" srcId="{23E23E75-494B-45FA-AD3A-845DAAA250B7}" destId="{712BB4EA-6F52-49ED-81A2-44EA815FCA70}" srcOrd="0" destOrd="0" presId="urn:microsoft.com/office/officeart/2018/2/layout/IconLabelDescriptionList"/>
    <dgm:cxn modelId="{CAAB2F2A-FC31-4C0A-BF06-A16A42401FA5}" type="presParOf" srcId="{23E23E75-494B-45FA-AD3A-845DAAA250B7}" destId="{E9F9DB61-F3A9-4B05-9E21-3A0063E46422}" srcOrd="1" destOrd="0" presId="urn:microsoft.com/office/officeart/2018/2/layout/IconLabelDescriptionList"/>
    <dgm:cxn modelId="{164460AC-F83A-4B44-A321-6F4CAA010E2A}" type="presParOf" srcId="{23E23E75-494B-45FA-AD3A-845DAAA250B7}" destId="{FFD350AF-87F3-4052-8AAC-F5326162137E}" srcOrd="2" destOrd="0" presId="urn:microsoft.com/office/officeart/2018/2/layout/IconLabelDescriptionList"/>
    <dgm:cxn modelId="{8CC1D3AE-1136-4DDE-A55B-E27456747A89}" type="presParOf" srcId="{23E23E75-494B-45FA-AD3A-845DAAA250B7}" destId="{13CAECD4-FA00-4EEE-AF8B-7250A9CB3D89}" srcOrd="3" destOrd="0" presId="urn:microsoft.com/office/officeart/2018/2/layout/IconLabelDescriptionList"/>
    <dgm:cxn modelId="{6EFE0658-97D3-428F-A0CC-BE144483F16F}" type="presParOf" srcId="{23E23E75-494B-45FA-AD3A-845DAAA250B7}" destId="{053E4FB0-172F-4465-9265-4EB179E17967}" srcOrd="4" destOrd="0" presId="urn:microsoft.com/office/officeart/2018/2/layout/IconLabelDescriptionList"/>
    <dgm:cxn modelId="{6F8FC8A8-39BE-4FBF-8B2A-9A8A80164E61}" type="presParOf" srcId="{E36A6D71-E799-4DB6-A02A-878D58AA22CC}" destId="{E0E73171-300B-47C7-9268-8F33F29A9EE5}" srcOrd="3" destOrd="0" presId="urn:microsoft.com/office/officeart/2018/2/layout/IconLabelDescriptionList"/>
    <dgm:cxn modelId="{F1449A99-A93E-42AE-BA36-82F236F815FD}" type="presParOf" srcId="{E36A6D71-E799-4DB6-A02A-878D58AA22CC}" destId="{1A6428BE-779C-4576-8DE2-C88D3882912D}" srcOrd="4" destOrd="0" presId="urn:microsoft.com/office/officeart/2018/2/layout/IconLabelDescriptionList"/>
    <dgm:cxn modelId="{EC3E885C-11FD-4E1B-8582-210997EB8BED}" type="presParOf" srcId="{1A6428BE-779C-4576-8DE2-C88D3882912D}" destId="{A8476131-A917-47AA-A875-37ECE0133673}" srcOrd="0" destOrd="0" presId="urn:microsoft.com/office/officeart/2018/2/layout/IconLabelDescriptionList"/>
    <dgm:cxn modelId="{0F504107-5E43-41BF-9E9B-363AB6B32FEC}" type="presParOf" srcId="{1A6428BE-779C-4576-8DE2-C88D3882912D}" destId="{59B3DF98-C6FB-4ECF-BD93-13C2D21ADE75}" srcOrd="1" destOrd="0" presId="urn:microsoft.com/office/officeart/2018/2/layout/IconLabelDescriptionList"/>
    <dgm:cxn modelId="{F84BAC2A-E3A1-497F-9026-1DCE70C9B6A5}" type="presParOf" srcId="{1A6428BE-779C-4576-8DE2-C88D3882912D}" destId="{39FB1F73-0D2A-4C3A-8514-A9C28AC0533F}" srcOrd="2" destOrd="0" presId="urn:microsoft.com/office/officeart/2018/2/layout/IconLabelDescriptionList"/>
    <dgm:cxn modelId="{F11A0B38-FB65-4B34-A189-FE93800155FA}" type="presParOf" srcId="{1A6428BE-779C-4576-8DE2-C88D3882912D}" destId="{36B89FB7-0C57-4462-A9B2-A4D12218579B}" srcOrd="3" destOrd="0" presId="urn:microsoft.com/office/officeart/2018/2/layout/IconLabelDescriptionList"/>
    <dgm:cxn modelId="{374FA982-275B-4353-B992-273720252D42}" type="presParOf" srcId="{1A6428BE-779C-4576-8DE2-C88D3882912D}" destId="{22ECB549-7BC3-42A1-807E-D61AFAE3B5F1}"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F582547-1E02-4B96-947F-49D7132EC7FC}" type="doc">
      <dgm:prSet loTypeId="urn:microsoft.com/office/officeart/2005/8/layout/pyramid1" loCatId="pyramid" qsTypeId="urn:microsoft.com/office/officeart/2005/8/quickstyle/simple1" qsCatId="simple" csTypeId="urn:microsoft.com/office/officeart/2005/8/colors/accent2_3" csCatId="accent2" phldr="1"/>
      <dgm:spPr/>
    </dgm:pt>
    <dgm:pt modelId="{FADB1934-0569-4120-BBA3-63A00CF161A3}">
      <dgm:prSet phldrT="[Text]" custT="1"/>
      <dgm:spPr/>
      <dgm:t>
        <a:bodyPr/>
        <a:lstStyle/>
        <a:p>
          <a:endParaRPr lang="sv-SE" sz="3200" dirty="0"/>
        </a:p>
        <a:p>
          <a:r>
            <a:rPr lang="sv-SE" sz="2400" dirty="0"/>
            <a:t>Kodein</a:t>
          </a:r>
        </a:p>
        <a:p>
          <a:r>
            <a:rPr lang="sv-SE" sz="1600" dirty="0"/>
            <a:t>Citodon</a:t>
          </a:r>
        </a:p>
      </dgm:t>
    </dgm:pt>
    <dgm:pt modelId="{1AF211C3-8E73-4305-8477-3B5DE8159C2F}" type="parTrans" cxnId="{27312037-809E-4E4D-8079-E6CEA0686DAB}">
      <dgm:prSet/>
      <dgm:spPr/>
      <dgm:t>
        <a:bodyPr/>
        <a:lstStyle/>
        <a:p>
          <a:endParaRPr lang="sv-SE"/>
        </a:p>
      </dgm:t>
    </dgm:pt>
    <dgm:pt modelId="{1577D9F0-B424-4503-B45E-657F20724031}" type="sibTrans" cxnId="{27312037-809E-4E4D-8079-E6CEA0686DAB}">
      <dgm:prSet/>
      <dgm:spPr/>
      <dgm:t>
        <a:bodyPr/>
        <a:lstStyle/>
        <a:p>
          <a:endParaRPr lang="sv-SE"/>
        </a:p>
      </dgm:t>
    </dgm:pt>
    <dgm:pt modelId="{3831512F-B4B4-43FC-AB23-065B7A0B32A9}">
      <dgm:prSet phldrT="[Text]" custT="1"/>
      <dgm:spPr/>
      <dgm:t>
        <a:bodyPr/>
        <a:lstStyle/>
        <a:p>
          <a:pPr algn="ctr"/>
          <a:r>
            <a:rPr lang="sv-SE" sz="2400" dirty="0"/>
            <a:t>NSAID</a:t>
          </a:r>
        </a:p>
        <a:p>
          <a:pPr marL="0" indent="0" algn="l"/>
          <a:r>
            <a:rPr lang="sv-SE" sz="1600" b="1" dirty="0"/>
            <a:t>I 1:a hand: </a:t>
          </a:r>
          <a:r>
            <a:rPr lang="sv-SE" sz="1600" dirty="0" err="1"/>
            <a:t>Naproxen</a:t>
          </a:r>
          <a:r>
            <a:rPr lang="sv-SE" sz="1600" dirty="0"/>
            <a:t>, </a:t>
          </a:r>
          <a:r>
            <a:rPr lang="sv-SE" sz="1600" dirty="0" err="1"/>
            <a:t>Pronaxen</a:t>
          </a:r>
          <a:br>
            <a:rPr lang="sv-SE" sz="1800" dirty="0"/>
          </a:br>
          <a:r>
            <a:rPr lang="sv-SE" sz="1600" b="1" dirty="0"/>
            <a:t>I 2:a hand: </a:t>
          </a:r>
          <a:r>
            <a:rPr lang="sv-SE" sz="1600" dirty="0"/>
            <a:t>Ibuprofen, Ipren, </a:t>
          </a:r>
          <a:r>
            <a:rPr lang="sv-SE" sz="1600" dirty="0" err="1"/>
            <a:t>Brufen</a:t>
          </a:r>
          <a:endParaRPr lang="sv-SE" sz="1600" dirty="0"/>
        </a:p>
      </dgm:t>
    </dgm:pt>
    <dgm:pt modelId="{1F6DA541-B229-4FED-815B-5A6D7134C9B4}" type="parTrans" cxnId="{4463C526-46CF-4496-B40D-97DC21C9E4E5}">
      <dgm:prSet/>
      <dgm:spPr/>
      <dgm:t>
        <a:bodyPr/>
        <a:lstStyle/>
        <a:p>
          <a:endParaRPr lang="sv-SE"/>
        </a:p>
      </dgm:t>
    </dgm:pt>
    <dgm:pt modelId="{0ECC83B8-783D-49EB-9DE0-9BB9612BDFB5}" type="sibTrans" cxnId="{4463C526-46CF-4496-B40D-97DC21C9E4E5}">
      <dgm:prSet/>
      <dgm:spPr/>
      <dgm:t>
        <a:bodyPr/>
        <a:lstStyle/>
        <a:p>
          <a:endParaRPr lang="sv-SE"/>
        </a:p>
      </dgm:t>
    </dgm:pt>
    <dgm:pt modelId="{0E183418-AAE9-469E-B28F-F6D6839D7F15}">
      <dgm:prSet phldrT="[Text]" custT="1"/>
      <dgm:spPr/>
      <dgm:t>
        <a:bodyPr/>
        <a:lstStyle/>
        <a:p>
          <a:r>
            <a:rPr lang="sv-SE" sz="2400" dirty="0" err="1"/>
            <a:t>Paracetamol</a:t>
          </a:r>
          <a:br>
            <a:rPr lang="sv-SE" sz="3600" dirty="0"/>
          </a:br>
          <a:r>
            <a:rPr lang="sv-SE" sz="1600" dirty="0"/>
            <a:t>Alvedon, </a:t>
          </a:r>
          <a:r>
            <a:rPr lang="sv-SE" sz="1600" dirty="0" err="1"/>
            <a:t>Panodil</a:t>
          </a:r>
          <a:r>
            <a:rPr lang="sv-SE" sz="1600" dirty="0"/>
            <a:t>, </a:t>
          </a:r>
          <a:r>
            <a:rPr lang="sv-SE" sz="1600" dirty="0" err="1"/>
            <a:t>Pamol</a:t>
          </a:r>
          <a:endParaRPr lang="sv-SE" sz="5400" dirty="0"/>
        </a:p>
      </dgm:t>
    </dgm:pt>
    <dgm:pt modelId="{5E7432E0-4BE0-4ED8-93EA-6E5A55549C13}" type="parTrans" cxnId="{D9510F32-6E27-428C-9821-CD4E5D6E4DE0}">
      <dgm:prSet/>
      <dgm:spPr/>
      <dgm:t>
        <a:bodyPr/>
        <a:lstStyle/>
        <a:p>
          <a:endParaRPr lang="sv-SE"/>
        </a:p>
      </dgm:t>
    </dgm:pt>
    <dgm:pt modelId="{F63F39FF-A4FC-488B-B1FF-3925DC979267}" type="sibTrans" cxnId="{D9510F32-6E27-428C-9821-CD4E5D6E4DE0}">
      <dgm:prSet/>
      <dgm:spPr/>
      <dgm:t>
        <a:bodyPr/>
        <a:lstStyle/>
        <a:p>
          <a:endParaRPr lang="sv-SE"/>
        </a:p>
      </dgm:t>
    </dgm:pt>
    <dgm:pt modelId="{424A6A5B-7827-4DA5-B35E-8E5CADE3C021}" type="pres">
      <dgm:prSet presAssocID="{8F582547-1E02-4B96-947F-49D7132EC7FC}" presName="Name0" presStyleCnt="0">
        <dgm:presLayoutVars>
          <dgm:dir/>
          <dgm:animLvl val="lvl"/>
          <dgm:resizeHandles val="exact"/>
        </dgm:presLayoutVars>
      </dgm:prSet>
      <dgm:spPr/>
    </dgm:pt>
    <dgm:pt modelId="{4F7F5461-9016-429F-902F-E091EF4B52A2}" type="pres">
      <dgm:prSet presAssocID="{FADB1934-0569-4120-BBA3-63A00CF161A3}" presName="Name8" presStyleCnt="0"/>
      <dgm:spPr/>
    </dgm:pt>
    <dgm:pt modelId="{E5B6DB1E-08FF-42CC-ADD0-23FECFA6E45B}" type="pres">
      <dgm:prSet presAssocID="{FADB1934-0569-4120-BBA3-63A00CF161A3}" presName="level" presStyleLbl="node1" presStyleIdx="0" presStyleCnt="3">
        <dgm:presLayoutVars>
          <dgm:chMax val="1"/>
          <dgm:bulletEnabled val="1"/>
        </dgm:presLayoutVars>
      </dgm:prSet>
      <dgm:spPr/>
    </dgm:pt>
    <dgm:pt modelId="{AB8C234D-B1B4-48D4-BEF8-E4E3DBC69406}" type="pres">
      <dgm:prSet presAssocID="{FADB1934-0569-4120-BBA3-63A00CF161A3}" presName="levelTx" presStyleLbl="revTx" presStyleIdx="0" presStyleCnt="0">
        <dgm:presLayoutVars>
          <dgm:chMax val="1"/>
          <dgm:bulletEnabled val="1"/>
        </dgm:presLayoutVars>
      </dgm:prSet>
      <dgm:spPr/>
    </dgm:pt>
    <dgm:pt modelId="{FE758EC5-DAFD-4A42-9CAB-4027FC962D31}" type="pres">
      <dgm:prSet presAssocID="{3831512F-B4B4-43FC-AB23-065B7A0B32A9}" presName="Name8" presStyleCnt="0"/>
      <dgm:spPr/>
    </dgm:pt>
    <dgm:pt modelId="{593BEE6C-94E5-49BC-9448-17ADC468F7FE}" type="pres">
      <dgm:prSet presAssocID="{3831512F-B4B4-43FC-AB23-065B7A0B32A9}" presName="level" presStyleLbl="node1" presStyleIdx="1" presStyleCnt="3" custScaleX="99712">
        <dgm:presLayoutVars>
          <dgm:chMax val="1"/>
          <dgm:bulletEnabled val="1"/>
        </dgm:presLayoutVars>
      </dgm:prSet>
      <dgm:spPr/>
    </dgm:pt>
    <dgm:pt modelId="{7208D1EA-5E6C-4FAB-A95F-0FDCDCC4A505}" type="pres">
      <dgm:prSet presAssocID="{3831512F-B4B4-43FC-AB23-065B7A0B32A9}" presName="levelTx" presStyleLbl="revTx" presStyleIdx="0" presStyleCnt="0">
        <dgm:presLayoutVars>
          <dgm:chMax val="1"/>
          <dgm:bulletEnabled val="1"/>
        </dgm:presLayoutVars>
      </dgm:prSet>
      <dgm:spPr/>
    </dgm:pt>
    <dgm:pt modelId="{056138D7-82B3-47B1-A366-27ADA7926D3F}" type="pres">
      <dgm:prSet presAssocID="{0E183418-AAE9-469E-B28F-F6D6839D7F15}" presName="Name8" presStyleCnt="0"/>
      <dgm:spPr/>
    </dgm:pt>
    <dgm:pt modelId="{6CCB0629-DC2F-4CBD-9575-955D6662D13E}" type="pres">
      <dgm:prSet presAssocID="{0E183418-AAE9-469E-B28F-F6D6839D7F15}" presName="level" presStyleLbl="node1" presStyleIdx="2" presStyleCnt="3">
        <dgm:presLayoutVars>
          <dgm:chMax val="1"/>
          <dgm:bulletEnabled val="1"/>
        </dgm:presLayoutVars>
      </dgm:prSet>
      <dgm:spPr/>
    </dgm:pt>
    <dgm:pt modelId="{A414FB82-AE27-473D-9CF7-0CF316EB0BEE}" type="pres">
      <dgm:prSet presAssocID="{0E183418-AAE9-469E-B28F-F6D6839D7F15}" presName="levelTx" presStyleLbl="revTx" presStyleIdx="0" presStyleCnt="0">
        <dgm:presLayoutVars>
          <dgm:chMax val="1"/>
          <dgm:bulletEnabled val="1"/>
        </dgm:presLayoutVars>
      </dgm:prSet>
      <dgm:spPr/>
    </dgm:pt>
  </dgm:ptLst>
  <dgm:cxnLst>
    <dgm:cxn modelId="{61631B1B-22D4-47FB-AF8D-28468F5F9C79}" type="presOf" srcId="{3831512F-B4B4-43FC-AB23-065B7A0B32A9}" destId="{593BEE6C-94E5-49BC-9448-17ADC468F7FE}" srcOrd="0" destOrd="0" presId="urn:microsoft.com/office/officeart/2005/8/layout/pyramid1"/>
    <dgm:cxn modelId="{4463C526-46CF-4496-B40D-97DC21C9E4E5}" srcId="{8F582547-1E02-4B96-947F-49D7132EC7FC}" destId="{3831512F-B4B4-43FC-AB23-065B7A0B32A9}" srcOrd="1" destOrd="0" parTransId="{1F6DA541-B229-4FED-815B-5A6D7134C9B4}" sibTransId="{0ECC83B8-783D-49EB-9DE0-9BB9612BDFB5}"/>
    <dgm:cxn modelId="{D9510F32-6E27-428C-9821-CD4E5D6E4DE0}" srcId="{8F582547-1E02-4B96-947F-49D7132EC7FC}" destId="{0E183418-AAE9-469E-B28F-F6D6839D7F15}" srcOrd="2" destOrd="0" parTransId="{5E7432E0-4BE0-4ED8-93EA-6E5A55549C13}" sibTransId="{F63F39FF-A4FC-488B-B1FF-3925DC979267}"/>
    <dgm:cxn modelId="{27312037-809E-4E4D-8079-E6CEA0686DAB}" srcId="{8F582547-1E02-4B96-947F-49D7132EC7FC}" destId="{FADB1934-0569-4120-BBA3-63A00CF161A3}" srcOrd="0" destOrd="0" parTransId="{1AF211C3-8E73-4305-8477-3B5DE8159C2F}" sibTransId="{1577D9F0-B424-4503-B45E-657F20724031}"/>
    <dgm:cxn modelId="{8394A883-C687-424D-84DD-701B415D5A48}" type="presOf" srcId="{0E183418-AAE9-469E-B28F-F6D6839D7F15}" destId="{A414FB82-AE27-473D-9CF7-0CF316EB0BEE}" srcOrd="1" destOrd="0" presId="urn:microsoft.com/office/officeart/2005/8/layout/pyramid1"/>
    <dgm:cxn modelId="{FD4AF19A-AC75-417B-A1EC-FCA5B350CA49}" type="presOf" srcId="{8F582547-1E02-4B96-947F-49D7132EC7FC}" destId="{424A6A5B-7827-4DA5-B35E-8E5CADE3C021}" srcOrd="0" destOrd="0" presId="urn:microsoft.com/office/officeart/2005/8/layout/pyramid1"/>
    <dgm:cxn modelId="{118AF1B2-8F35-47B3-97E8-482F0C4B305F}" type="presOf" srcId="{FADB1934-0569-4120-BBA3-63A00CF161A3}" destId="{E5B6DB1E-08FF-42CC-ADD0-23FECFA6E45B}" srcOrd="0" destOrd="0" presId="urn:microsoft.com/office/officeart/2005/8/layout/pyramid1"/>
    <dgm:cxn modelId="{E79D84C0-F232-44AC-A08E-4EB2C5DF3345}" type="presOf" srcId="{0E183418-AAE9-469E-B28F-F6D6839D7F15}" destId="{6CCB0629-DC2F-4CBD-9575-955D6662D13E}" srcOrd="0" destOrd="0" presId="urn:microsoft.com/office/officeart/2005/8/layout/pyramid1"/>
    <dgm:cxn modelId="{CC97D1CB-76C1-4146-A393-7F98DD729C17}" type="presOf" srcId="{FADB1934-0569-4120-BBA3-63A00CF161A3}" destId="{AB8C234D-B1B4-48D4-BEF8-E4E3DBC69406}" srcOrd="1" destOrd="0" presId="urn:microsoft.com/office/officeart/2005/8/layout/pyramid1"/>
    <dgm:cxn modelId="{6C2B6BD5-19AE-4A8A-B2E4-3EC948F2C4B1}" type="presOf" srcId="{3831512F-B4B4-43FC-AB23-065B7A0B32A9}" destId="{7208D1EA-5E6C-4FAB-A95F-0FDCDCC4A505}" srcOrd="1" destOrd="0" presId="urn:microsoft.com/office/officeart/2005/8/layout/pyramid1"/>
    <dgm:cxn modelId="{A4F08B34-2A29-4D93-8DE5-D74990D4A6F8}" type="presParOf" srcId="{424A6A5B-7827-4DA5-B35E-8E5CADE3C021}" destId="{4F7F5461-9016-429F-902F-E091EF4B52A2}" srcOrd="0" destOrd="0" presId="urn:microsoft.com/office/officeart/2005/8/layout/pyramid1"/>
    <dgm:cxn modelId="{992255BE-1A7B-41B6-8A8C-444497B07F7D}" type="presParOf" srcId="{4F7F5461-9016-429F-902F-E091EF4B52A2}" destId="{E5B6DB1E-08FF-42CC-ADD0-23FECFA6E45B}" srcOrd="0" destOrd="0" presId="urn:microsoft.com/office/officeart/2005/8/layout/pyramid1"/>
    <dgm:cxn modelId="{DB04E148-1A8E-4907-BB4B-8E39CE754833}" type="presParOf" srcId="{4F7F5461-9016-429F-902F-E091EF4B52A2}" destId="{AB8C234D-B1B4-48D4-BEF8-E4E3DBC69406}" srcOrd="1" destOrd="0" presId="urn:microsoft.com/office/officeart/2005/8/layout/pyramid1"/>
    <dgm:cxn modelId="{F5B31568-231B-43E0-BD80-B250BF59C8CF}" type="presParOf" srcId="{424A6A5B-7827-4DA5-B35E-8E5CADE3C021}" destId="{FE758EC5-DAFD-4A42-9CAB-4027FC962D31}" srcOrd="1" destOrd="0" presId="urn:microsoft.com/office/officeart/2005/8/layout/pyramid1"/>
    <dgm:cxn modelId="{91C9308F-C057-4634-BB47-76A88497C7F6}" type="presParOf" srcId="{FE758EC5-DAFD-4A42-9CAB-4027FC962D31}" destId="{593BEE6C-94E5-49BC-9448-17ADC468F7FE}" srcOrd="0" destOrd="0" presId="urn:microsoft.com/office/officeart/2005/8/layout/pyramid1"/>
    <dgm:cxn modelId="{F19A5DB4-99B2-4850-8526-83624C9321AD}" type="presParOf" srcId="{FE758EC5-DAFD-4A42-9CAB-4027FC962D31}" destId="{7208D1EA-5E6C-4FAB-A95F-0FDCDCC4A505}" srcOrd="1" destOrd="0" presId="urn:microsoft.com/office/officeart/2005/8/layout/pyramid1"/>
    <dgm:cxn modelId="{910B9CC3-5F49-4A26-A96C-8956C2FF3A52}" type="presParOf" srcId="{424A6A5B-7827-4DA5-B35E-8E5CADE3C021}" destId="{056138D7-82B3-47B1-A366-27ADA7926D3F}" srcOrd="2" destOrd="0" presId="urn:microsoft.com/office/officeart/2005/8/layout/pyramid1"/>
    <dgm:cxn modelId="{30AE51AE-730E-46AC-969A-4B7A184F3D03}" type="presParOf" srcId="{056138D7-82B3-47B1-A366-27ADA7926D3F}" destId="{6CCB0629-DC2F-4CBD-9575-955D6662D13E}" srcOrd="0" destOrd="0" presId="urn:microsoft.com/office/officeart/2005/8/layout/pyramid1"/>
    <dgm:cxn modelId="{E9CFC9E0-337D-4655-9D65-9D1CA2AA5884}" type="presParOf" srcId="{056138D7-82B3-47B1-A366-27ADA7926D3F}" destId="{A414FB82-AE27-473D-9CF7-0CF316EB0BE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F8B8BC1-0F5A-4F00-B834-0CDB4300CF4C}"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0FECADF7-4932-4607-A644-CC0BB112C2CE}">
      <dgm:prSet custT="1"/>
      <dgm:spPr/>
      <dgm:t>
        <a:bodyPr/>
        <a:lstStyle/>
        <a:p>
          <a:r>
            <a:rPr lang="en-US" sz="1800" dirty="0" err="1"/>
            <a:t>Terapiresistens</a:t>
          </a:r>
          <a:endParaRPr lang="en-US" sz="1400" dirty="0"/>
        </a:p>
      </dgm:t>
    </dgm:pt>
    <dgm:pt modelId="{041ECD94-EFFD-4739-BC5D-F81A514BAC9D}" type="parTrans" cxnId="{22E9D158-8CF6-45BE-A59D-9F9BDD88D29A}">
      <dgm:prSet/>
      <dgm:spPr/>
      <dgm:t>
        <a:bodyPr/>
        <a:lstStyle/>
        <a:p>
          <a:endParaRPr lang="en-US"/>
        </a:p>
      </dgm:t>
    </dgm:pt>
    <dgm:pt modelId="{27EF2111-1326-4749-ADEC-10CAAE086D6A}" type="sibTrans" cxnId="{22E9D158-8CF6-45BE-A59D-9F9BDD88D29A}">
      <dgm:prSet/>
      <dgm:spPr/>
      <dgm:t>
        <a:bodyPr/>
        <a:lstStyle/>
        <a:p>
          <a:endParaRPr lang="en-US"/>
        </a:p>
      </dgm:t>
    </dgm:pt>
    <dgm:pt modelId="{E1BF765E-BD79-439A-B22B-0BE075401637}">
      <dgm:prSet custT="1"/>
      <dgm:spPr/>
      <dgm:t>
        <a:bodyPr/>
        <a:lstStyle/>
        <a:p>
          <a:r>
            <a:rPr lang="en-US" sz="1800" dirty="0" err="1"/>
            <a:t>Misstanke</a:t>
          </a:r>
          <a:r>
            <a:rPr lang="en-US" sz="1800" dirty="0"/>
            <a:t> om </a:t>
          </a:r>
          <a:r>
            <a:rPr lang="en-US" sz="1800" dirty="0" err="1"/>
            <a:t>käkledsartrit</a:t>
          </a:r>
          <a:endParaRPr lang="en-US" sz="1800" dirty="0"/>
        </a:p>
      </dgm:t>
    </dgm:pt>
    <dgm:pt modelId="{D997E063-18E3-4CD6-BCF0-45ED635021F2}" type="parTrans" cxnId="{5610037E-F099-421E-8F75-03D47276A061}">
      <dgm:prSet/>
      <dgm:spPr/>
      <dgm:t>
        <a:bodyPr/>
        <a:lstStyle/>
        <a:p>
          <a:endParaRPr lang="en-US"/>
        </a:p>
      </dgm:t>
    </dgm:pt>
    <dgm:pt modelId="{38C61640-6A9D-4F2F-9EF6-1C26ABE9575E}" type="sibTrans" cxnId="{5610037E-F099-421E-8F75-03D47276A061}">
      <dgm:prSet/>
      <dgm:spPr/>
      <dgm:t>
        <a:bodyPr/>
        <a:lstStyle/>
        <a:p>
          <a:endParaRPr lang="en-US"/>
        </a:p>
      </dgm:t>
    </dgm:pt>
    <dgm:pt modelId="{2539CE44-7BAC-4094-BBA2-6152743765C6}">
      <dgm:prSet custT="1"/>
      <dgm:spPr/>
      <dgm:t>
        <a:bodyPr/>
        <a:lstStyle/>
        <a:p>
          <a:r>
            <a:rPr lang="en-US" sz="1800" dirty="0" err="1"/>
            <a:t>Komplikationer</a:t>
          </a:r>
          <a:endParaRPr lang="en-US" sz="1800" dirty="0"/>
        </a:p>
      </dgm:t>
    </dgm:pt>
    <dgm:pt modelId="{32F641C7-A969-417C-9F47-E14C5F28B50E}" type="parTrans" cxnId="{F10FAEEB-C16A-471C-B5DE-025FE468793A}">
      <dgm:prSet/>
      <dgm:spPr/>
      <dgm:t>
        <a:bodyPr/>
        <a:lstStyle/>
        <a:p>
          <a:endParaRPr lang="en-US"/>
        </a:p>
      </dgm:t>
    </dgm:pt>
    <dgm:pt modelId="{BD531056-9A32-461F-A079-10C9EFCFF79B}" type="sibTrans" cxnId="{F10FAEEB-C16A-471C-B5DE-025FE468793A}">
      <dgm:prSet/>
      <dgm:spPr/>
      <dgm:t>
        <a:bodyPr/>
        <a:lstStyle/>
        <a:p>
          <a:endParaRPr lang="en-US"/>
        </a:p>
      </dgm:t>
    </dgm:pt>
    <dgm:pt modelId="{465D8C4D-CA2A-479B-9599-CE088616D1FA}">
      <dgm:prSet custT="1"/>
      <dgm:spPr/>
      <dgm:t>
        <a:bodyPr/>
        <a:lstStyle/>
        <a:p>
          <a:pPr>
            <a:spcAft>
              <a:spcPts val="0"/>
            </a:spcAft>
          </a:pPr>
          <a:r>
            <a:rPr lang="en-US" sz="1800" dirty="0" err="1"/>
            <a:t>Remissen</a:t>
          </a:r>
          <a:r>
            <a:rPr lang="en-US" sz="1800" dirty="0"/>
            <a:t> ska </a:t>
          </a:r>
          <a:r>
            <a:rPr lang="en-US" sz="1800" dirty="0" err="1"/>
            <a:t>innehålla</a:t>
          </a:r>
          <a:r>
            <a:rPr lang="en-US" sz="1800" dirty="0"/>
            <a:t>:</a:t>
          </a:r>
        </a:p>
      </dgm:t>
    </dgm:pt>
    <dgm:pt modelId="{B307EA03-C6A0-4B37-95A8-7A1EC0400971}" type="parTrans" cxnId="{B98CA359-09A1-4D65-96E0-758BFB7D7953}">
      <dgm:prSet/>
      <dgm:spPr/>
      <dgm:t>
        <a:bodyPr/>
        <a:lstStyle/>
        <a:p>
          <a:endParaRPr lang="en-US"/>
        </a:p>
      </dgm:t>
    </dgm:pt>
    <dgm:pt modelId="{C6092F00-9E7F-4325-8103-8DA1A8347C40}" type="sibTrans" cxnId="{B98CA359-09A1-4D65-96E0-758BFB7D7953}">
      <dgm:prSet/>
      <dgm:spPr/>
      <dgm:t>
        <a:bodyPr/>
        <a:lstStyle/>
        <a:p>
          <a:endParaRPr lang="en-US"/>
        </a:p>
      </dgm:t>
    </dgm:pt>
    <dgm:pt modelId="{00777304-B6B3-4DBF-88BF-08D93FA051F7}">
      <dgm:prSet custT="1"/>
      <dgm:spPr/>
      <dgm:t>
        <a:bodyPr/>
        <a:lstStyle/>
        <a:p>
          <a:pPr>
            <a:spcAft>
              <a:spcPct val="15000"/>
            </a:spcAft>
          </a:pPr>
          <a:r>
            <a:rPr lang="en-US" sz="1400" dirty="0" err="1"/>
            <a:t>Anamnes</a:t>
          </a:r>
          <a:r>
            <a:rPr lang="en-US" sz="1400" dirty="0"/>
            <a:t> – </a:t>
          </a:r>
          <a:r>
            <a:rPr lang="en-US" sz="1400" i="1" dirty="0" err="1"/>
            <a:t>utförlig</a:t>
          </a:r>
          <a:r>
            <a:rPr lang="en-US" sz="1400" i="1" dirty="0"/>
            <a:t> </a:t>
          </a:r>
          <a:br>
            <a:rPr lang="en-US" sz="1100" dirty="0"/>
          </a:br>
          <a:r>
            <a:rPr lang="en-US" sz="1100" i="1" dirty="0"/>
            <a:t>(</a:t>
          </a:r>
          <a:r>
            <a:rPr lang="en-US" sz="1100" i="1" dirty="0" err="1"/>
            <a:t>patientens</a:t>
          </a:r>
          <a:r>
            <a:rPr lang="en-US" sz="1100" i="1" dirty="0"/>
            <a:t> </a:t>
          </a:r>
          <a:r>
            <a:rPr lang="en-US" sz="1100" i="1" dirty="0" err="1"/>
            <a:t>berättelse</a:t>
          </a:r>
          <a:r>
            <a:rPr lang="en-US" sz="1100" i="1" dirty="0"/>
            <a:t>)</a:t>
          </a:r>
          <a:endParaRPr lang="en-US" sz="1100" dirty="0"/>
        </a:p>
      </dgm:t>
    </dgm:pt>
    <dgm:pt modelId="{B5E5B873-04C8-44B2-8485-45ED627FE81E}" type="parTrans" cxnId="{789DF628-CFA0-461C-8F63-DE5F2B82C699}">
      <dgm:prSet/>
      <dgm:spPr/>
      <dgm:t>
        <a:bodyPr/>
        <a:lstStyle/>
        <a:p>
          <a:endParaRPr lang="en-US"/>
        </a:p>
      </dgm:t>
    </dgm:pt>
    <dgm:pt modelId="{F555EB54-D0E5-4FC8-A29B-5B8B610089E6}" type="sibTrans" cxnId="{789DF628-CFA0-461C-8F63-DE5F2B82C699}">
      <dgm:prSet/>
      <dgm:spPr/>
      <dgm:t>
        <a:bodyPr/>
        <a:lstStyle/>
        <a:p>
          <a:endParaRPr lang="en-US"/>
        </a:p>
      </dgm:t>
    </dgm:pt>
    <dgm:pt modelId="{815C9A51-B342-4011-873C-34F5EC8BC841}">
      <dgm:prSet custT="1"/>
      <dgm:spPr/>
      <dgm:t>
        <a:bodyPr/>
        <a:lstStyle/>
        <a:p>
          <a:pPr>
            <a:spcAft>
              <a:spcPct val="15000"/>
            </a:spcAft>
          </a:pPr>
          <a:r>
            <a:rPr lang="en-US" sz="1100" dirty="0"/>
            <a:t> </a:t>
          </a:r>
          <a:r>
            <a:rPr lang="en-US" sz="1400" dirty="0"/>
            <a:t>Status – </a:t>
          </a:r>
          <a:r>
            <a:rPr lang="en-US" sz="1400" i="1" dirty="0" err="1"/>
            <a:t>gapförmåga</a:t>
          </a:r>
          <a:r>
            <a:rPr lang="en-US" sz="1400" i="1" dirty="0"/>
            <a:t>,  </a:t>
          </a:r>
          <a:r>
            <a:rPr lang="en-US" sz="1400" i="1" dirty="0" err="1"/>
            <a:t>käkleds</a:t>
          </a:r>
          <a:r>
            <a:rPr lang="en-US" sz="1400" i="1" dirty="0"/>
            <a:t>-, </a:t>
          </a:r>
          <a:r>
            <a:rPr lang="en-US" sz="1400" i="1" dirty="0" err="1"/>
            <a:t>muskelstatus</a:t>
          </a:r>
          <a:r>
            <a:rPr lang="en-US" sz="1400" i="1" dirty="0"/>
            <a:t> </a:t>
          </a:r>
          <a:br>
            <a:rPr lang="en-US" sz="1100" i="1" dirty="0"/>
          </a:br>
          <a:r>
            <a:rPr lang="en-US" sz="1100" i="1" dirty="0"/>
            <a:t>(</a:t>
          </a:r>
          <a:r>
            <a:rPr lang="en-US" sz="1100" i="1" dirty="0" err="1"/>
            <a:t>dina</a:t>
          </a:r>
          <a:r>
            <a:rPr lang="en-US" sz="1100" i="1" dirty="0"/>
            <a:t> </a:t>
          </a:r>
          <a:r>
            <a:rPr lang="en-US" sz="1100" i="1" dirty="0" err="1"/>
            <a:t>fynd</a:t>
          </a:r>
          <a:r>
            <a:rPr lang="en-US" sz="1100" i="1" dirty="0"/>
            <a:t>) </a:t>
          </a:r>
          <a:endParaRPr lang="en-US" sz="1100" dirty="0"/>
        </a:p>
      </dgm:t>
    </dgm:pt>
    <dgm:pt modelId="{5C0282FF-7486-42EE-A2A6-A3AA1829CE09}" type="parTrans" cxnId="{9F77E1EE-8C1E-4AC9-86B3-346F51E9A336}">
      <dgm:prSet/>
      <dgm:spPr/>
      <dgm:t>
        <a:bodyPr/>
        <a:lstStyle/>
        <a:p>
          <a:endParaRPr lang="en-US"/>
        </a:p>
      </dgm:t>
    </dgm:pt>
    <dgm:pt modelId="{B42DC934-B28A-4218-9F2D-680996086865}" type="sibTrans" cxnId="{9F77E1EE-8C1E-4AC9-86B3-346F51E9A336}">
      <dgm:prSet/>
      <dgm:spPr/>
      <dgm:t>
        <a:bodyPr/>
        <a:lstStyle/>
        <a:p>
          <a:endParaRPr lang="en-US"/>
        </a:p>
      </dgm:t>
    </dgm:pt>
    <dgm:pt modelId="{84FB6FED-5A29-4C40-B328-C48975990072}">
      <dgm:prSet custT="1"/>
      <dgm:spPr/>
      <dgm:t>
        <a:bodyPr/>
        <a:lstStyle/>
        <a:p>
          <a:pPr>
            <a:spcAft>
              <a:spcPct val="15000"/>
            </a:spcAft>
          </a:pPr>
          <a:r>
            <a:rPr lang="en-US" sz="1400" dirty="0" err="1"/>
            <a:t>Utförd</a:t>
          </a:r>
          <a:r>
            <a:rPr lang="en-US" sz="1400" dirty="0"/>
            <a:t> </a:t>
          </a:r>
          <a:r>
            <a:rPr lang="en-US" sz="1400" dirty="0" err="1"/>
            <a:t>behandling</a:t>
          </a:r>
          <a:endParaRPr lang="en-US" sz="1400" dirty="0"/>
        </a:p>
      </dgm:t>
    </dgm:pt>
    <dgm:pt modelId="{A4413FCD-31A3-4540-8458-858C2BAB1992}" type="parTrans" cxnId="{EC1257EA-F95A-46CA-9DC4-665320D0E100}">
      <dgm:prSet/>
      <dgm:spPr/>
      <dgm:t>
        <a:bodyPr/>
        <a:lstStyle/>
        <a:p>
          <a:endParaRPr lang="en-US"/>
        </a:p>
      </dgm:t>
    </dgm:pt>
    <dgm:pt modelId="{74BAB93E-0047-4C0E-8A0F-8F2DDF6121B1}" type="sibTrans" cxnId="{EC1257EA-F95A-46CA-9DC4-665320D0E100}">
      <dgm:prSet/>
      <dgm:spPr/>
      <dgm:t>
        <a:bodyPr/>
        <a:lstStyle/>
        <a:p>
          <a:endParaRPr lang="en-US"/>
        </a:p>
      </dgm:t>
    </dgm:pt>
    <dgm:pt modelId="{D97ECC08-88FF-40B8-938A-432228C83D0F}">
      <dgm:prSet custT="1"/>
      <dgm:spPr/>
      <dgm:t>
        <a:bodyPr/>
        <a:lstStyle/>
        <a:p>
          <a:pPr>
            <a:spcAft>
              <a:spcPct val="15000"/>
            </a:spcAft>
          </a:pPr>
          <a:r>
            <a:rPr lang="en-US" sz="1400" dirty="0" err="1"/>
            <a:t>Frågeställning</a:t>
          </a:r>
          <a:endParaRPr lang="en-US" sz="1400" dirty="0"/>
        </a:p>
      </dgm:t>
    </dgm:pt>
    <dgm:pt modelId="{6F7309EE-D784-4CB6-AF4F-6DAF3F13B0E6}" type="parTrans" cxnId="{61D6DBA3-3192-4D44-95E9-9843AFECF331}">
      <dgm:prSet/>
      <dgm:spPr/>
      <dgm:t>
        <a:bodyPr/>
        <a:lstStyle/>
        <a:p>
          <a:endParaRPr lang="en-US"/>
        </a:p>
      </dgm:t>
    </dgm:pt>
    <dgm:pt modelId="{C010B93C-FB7F-4180-8DF4-4007CBC363D7}" type="sibTrans" cxnId="{61D6DBA3-3192-4D44-95E9-9843AFECF331}">
      <dgm:prSet/>
      <dgm:spPr/>
      <dgm:t>
        <a:bodyPr/>
        <a:lstStyle/>
        <a:p>
          <a:endParaRPr lang="en-US"/>
        </a:p>
      </dgm:t>
    </dgm:pt>
    <dgm:pt modelId="{B736EA04-497B-4928-BC91-BB103712496D}" type="pres">
      <dgm:prSet presAssocID="{7F8B8BC1-0F5A-4F00-B834-0CDB4300CF4C}" presName="matrix" presStyleCnt="0">
        <dgm:presLayoutVars>
          <dgm:chMax val="1"/>
          <dgm:dir/>
          <dgm:resizeHandles val="exact"/>
        </dgm:presLayoutVars>
      </dgm:prSet>
      <dgm:spPr/>
    </dgm:pt>
    <dgm:pt modelId="{9CD7A6AA-93CC-4853-B1EF-C514529DEA36}" type="pres">
      <dgm:prSet presAssocID="{7F8B8BC1-0F5A-4F00-B834-0CDB4300CF4C}" presName="diamond" presStyleLbl="bgShp" presStyleIdx="0" presStyleCnt="1"/>
      <dgm:spPr/>
    </dgm:pt>
    <dgm:pt modelId="{514CE97A-159B-489C-9D33-5A79D3EF8B15}" type="pres">
      <dgm:prSet presAssocID="{7F8B8BC1-0F5A-4F00-B834-0CDB4300CF4C}" presName="quad1" presStyleLbl="node1" presStyleIdx="0" presStyleCnt="4">
        <dgm:presLayoutVars>
          <dgm:chMax val="0"/>
          <dgm:chPref val="0"/>
          <dgm:bulletEnabled val="1"/>
        </dgm:presLayoutVars>
      </dgm:prSet>
      <dgm:spPr/>
    </dgm:pt>
    <dgm:pt modelId="{74EA9A04-CD03-45E1-BF10-6F140304C02E}" type="pres">
      <dgm:prSet presAssocID="{7F8B8BC1-0F5A-4F00-B834-0CDB4300CF4C}" presName="quad2" presStyleLbl="node1" presStyleIdx="1" presStyleCnt="4">
        <dgm:presLayoutVars>
          <dgm:chMax val="0"/>
          <dgm:chPref val="0"/>
          <dgm:bulletEnabled val="1"/>
        </dgm:presLayoutVars>
      </dgm:prSet>
      <dgm:spPr/>
    </dgm:pt>
    <dgm:pt modelId="{E32BDF6E-78D0-490C-BCE3-0F2A66A85BF9}" type="pres">
      <dgm:prSet presAssocID="{7F8B8BC1-0F5A-4F00-B834-0CDB4300CF4C}" presName="quad3" presStyleLbl="node1" presStyleIdx="2" presStyleCnt="4">
        <dgm:presLayoutVars>
          <dgm:chMax val="0"/>
          <dgm:chPref val="0"/>
          <dgm:bulletEnabled val="1"/>
        </dgm:presLayoutVars>
      </dgm:prSet>
      <dgm:spPr/>
    </dgm:pt>
    <dgm:pt modelId="{93AF1A3F-2F9A-47CA-89B7-AA63748089F9}" type="pres">
      <dgm:prSet presAssocID="{7F8B8BC1-0F5A-4F00-B834-0CDB4300CF4C}" presName="quad4" presStyleLbl="node1" presStyleIdx="3" presStyleCnt="4">
        <dgm:presLayoutVars>
          <dgm:chMax val="0"/>
          <dgm:chPref val="0"/>
          <dgm:bulletEnabled val="1"/>
        </dgm:presLayoutVars>
      </dgm:prSet>
      <dgm:spPr/>
    </dgm:pt>
  </dgm:ptLst>
  <dgm:cxnLst>
    <dgm:cxn modelId="{9D01A804-A3CB-4AA9-9CB1-6832A59D5D4C}" type="presOf" srcId="{7F8B8BC1-0F5A-4F00-B834-0CDB4300CF4C}" destId="{B736EA04-497B-4928-BC91-BB103712496D}" srcOrd="0" destOrd="0" presId="urn:microsoft.com/office/officeart/2005/8/layout/matrix3"/>
    <dgm:cxn modelId="{EB8B8208-9B3F-4A32-8E30-7ACC629DB350}" type="presOf" srcId="{465D8C4D-CA2A-479B-9599-CE088616D1FA}" destId="{93AF1A3F-2F9A-47CA-89B7-AA63748089F9}" srcOrd="0" destOrd="0" presId="urn:microsoft.com/office/officeart/2005/8/layout/matrix3"/>
    <dgm:cxn modelId="{43A84F28-639D-4E6B-BBA3-3570706EB42A}" type="presOf" srcId="{D97ECC08-88FF-40B8-938A-432228C83D0F}" destId="{93AF1A3F-2F9A-47CA-89B7-AA63748089F9}" srcOrd="0" destOrd="4" presId="urn:microsoft.com/office/officeart/2005/8/layout/matrix3"/>
    <dgm:cxn modelId="{789DF628-CFA0-461C-8F63-DE5F2B82C699}" srcId="{465D8C4D-CA2A-479B-9599-CE088616D1FA}" destId="{00777304-B6B3-4DBF-88BF-08D93FA051F7}" srcOrd="0" destOrd="0" parTransId="{B5E5B873-04C8-44B2-8485-45ED627FE81E}" sibTransId="{F555EB54-D0E5-4FC8-A29B-5B8B610089E6}"/>
    <dgm:cxn modelId="{99FDE05E-9AFC-4107-96BB-797CA6E38AE3}" type="presOf" srcId="{2539CE44-7BAC-4094-BBA2-6152743765C6}" destId="{E32BDF6E-78D0-490C-BCE3-0F2A66A85BF9}" srcOrd="0" destOrd="0" presId="urn:microsoft.com/office/officeart/2005/8/layout/matrix3"/>
    <dgm:cxn modelId="{01330177-070A-491D-9D2C-977EAA16A372}" type="presOf" srcId="{0FECADF7-4932-4607-A644-CC0BB112C2CE}" destId="{514CE97A-159B-489C-9D33-5A79D3EF8B15}" srcOrd="0" destOrd="0" presId="urn:microsoft.com/office/officeart/2005/8/layout/matrix3"/>
    <dgm:cxn modelId="{22E9D158-8CF6-45BE-A59D-9F9BDD88D29A}" srcId="{7F8B8BC1-0F5A-4F00-B834-0CDB4300CF4C}" destId="{0FECADF7-4932-4607-A644-CC0BB112C2CE}" srcOrd="0" destOrd="0" parTransId="{041ECD94-EFFD-4739-BC5D-F81A514BAC9D}" sibTransId="{27EF2111-1326-4749-ADEC-10CAAE086D6A}"/>
    <dgm:cxn modelId="{B98CA359-09A1-4D65-96E0-758BFB7D7953}" srcId="{7F8B8BC1-0F5A-4F00-B834-0CDB4300CF4C}" destId="{465D8C4D-CA2A-479B-9599-CE088616D1FA}" srcOrd="3" destOrd="0" parTransId="{B307EA03-C6A0-4B37-95A8-7A1EC0400971}" sibTransId="{C6092F00-9E7F-4325-8103-8DA1A8347C40}"/>
    <dgm:cxn modelId="{7CE9EE7B-7847-4E1E-85F4-B3E3C6B401A6}" type="presOf" srcId="{00777304-B6B3-4DBF-88BF-08D93FA051F7}" destId="{93AF1A3F-2F9A-47CA-89B7-AA63748089F9}" srcOrd="0" destOrd="1" presId="urn:microsoft.com/office/officeart/2005/8/layout/matrix3"/>
    <dgm:cxn modelId="{5610037E-F099-421E-8F75-03D47276A061}" srcId="{7F8B8BC1-0F5A-4F00-B834-0CDB4300CF4C}" destId="{E1BF765E-BD79-439A-B22B-0BE075401637}" srcOrd="1" destOrd="0" parTransId="{D997E063-18E3-4CD6-BCF0-45ED635021F2}" sibTransId="{38C61640-6A9D-4F2F-9EF6-1C26ABE9575E}"/>
    <dgm:cxn modelId="{61D6DBA3-3192-4D44-95E9-9843AFECF331}" srcId="{465D8C4D-CA2A-479B-9599-CE088616D1FA}" destId="{D97ECC08-88FF-40B8-938A-432228C83D0F}" srcOrd="3" destOrd="0" parTransId="{6F7309EE-D784-4CB6-AF4F-6DAF3F13B0E6}" sibTransId="{C010B93C-FB7F-4180-8DF4-4007CBC363D7}"/>
    <dgm:cxn modelId="{7A8410C9-7BD5-499E-BCB7-ADEA4C9125D1}" type="presOf" srcId="{E1BF765E-BD79-439A-B22B-0BE075401637}" destId="{74EA9A04-CD03-45E1-BF10-6F140304C02E}" srcOrd="0" destOrd="0" presId="urn:microsoft.com/office/officeart/2005/8/layout/matrix3"/>
    <dgm:cxn modelId="{B17369D2-A53C-4CF6-842B-508A132C7C08}" type="presOf" srcId="{84FB6FED-5A29-4C40-B328-C48975990072}" destId="{93AF1A3F-2F9A-47CA-89B7-AA63748089F9}" srcOrd="0" destOrd="3" presId="urn:microsoft.com/office/officeart/2005/8/layout/matrix3"/>
    <dgm:cxn modelId="{2352D2E8-C0E1-41B6-B91A-DA0C814FA505}" type="presOf" srcId="{815C9A51-B342-4011-873C-34F5EC8BC841}" destId="{93AF1A3F-2F9A-47CA-89B7-AA63748089F9}" srcOrd="0" destOrd="2" presId="urn:microsoft.com/office/officeart/2005/8/layout/matrix3"/>
    <dgm:cxn modelId="{EC1257EA-F95A-46CA-9DC4-665320D0E100}" srcId="{465D8C4D-CA2A-479B-9599-CE088616D1FA}" destId="{84FB6FED-5A29-4C40-B328-C48975990072}" srcOrd="2" destOrd="0" parTransId="{A4413FCD-31A3-4540-8458-858C2BAB1992}" sibTransId="{74BAB93E-0047-4C0E-8A0F-8F2DDF6121B1}"/>
    <dgm:cxn modelId="{F10FAEEB-C16A-471C-B5DE-025FE468793A}" srcId="{7F8B8BC1-0F5A-4F00-B834-0CDB4300CF4C}" destId="{2539CE44-7BAC-4094-BBA2-6152743765C6}" srcOrd="2" destOrd="0" parTransId="{32F641C7-A969-417C-9F47-E14C5F28B50E}" sibTransId="{BD531056-9A32-461F-A079-10C9EFCFF79B}"/>
    <dgm:cxn modelId="{9F77E1EE-8C1E-4AC9-86B3-346F51E9A336}" srcId="{465D8C4D-CA2A-479B-9599-CE088616D1FA}" destId="{815C9A51-B342-4011-873C-34F5EC8BC841}" srcOrd="1" destOrd="0" parTransId="{5C0282FF-7486-42EE-A2A6-A3AA1829CE09}" sibTransId="{B42DC934-B28A-4218-9F2D-680996086865}"/>
    <dgm:cxn modelId="{4407F6B7-119A-4D92-804C-B6B7FD1E3C3D}" type="presParOf" srcId="{B736EA04-497B-4928-BC91-BB103712496D}" destId="{9CD7A6AA-93CC-4853-B1EF-C514529DEA36}" srcOrd="0" destOrd="0" presId="urn:microsoft.com/office/officeart/2005/8/layout/matrix3"/>
    <dgm:cxn modelId="{80AC5776-F3CC-4813-9112-E706EE22E4FB}" type="presParOf" srcId="{B736EA04-497B-4928-BC91-BB103712496D}" destId="{514CE97A-159B-489C-9D33-5A79D3EF8B15}" srcOrd="1" destOrd="0" presId="urn:microsoft.com/office/officeart/2005/8/layout/matrix3"/>
    <dgm:cxn modelId="{E261C2BE-4409-4FE1-AA8C-466A7D814594}" type="presParOf" srcId="{B736EA04-497B-4928-BC91-BB103712496D}" destId="{74EA9A04-CD03-45E1-BF10-6F140304C02E}" srcOrd="2" destOrd="0" presId="urn:microsoft.com/office/officeart/2005/8/layout/matrix3"/>
    <dgm:cxn modelId="{CE4A8B90-0063-4C4C-AB0E-C71C68D5920E}" type="presParOf" srcId="{B736EA04-497B-4928-BC91-BB103712496D}" destId="{E32BDF6E-78D0-490C-BCE3-0F2A66A85BF9}" srcOrd="3" destOrd="0" presId="urn:microsoft.com/office/officeart/2005/8/layout/matrix3"/>
    <dgm:cxn modelId="{DAA4EE22-EB95-4732-A29E-3864B2E4952F}" type="presParOf" srcId="{B736EA04-497B-4928-BC91-BB103712496D}" destId="{93AF1A3F-2F9A-47CA-89B7-AA63748089F9}"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2A12C0-7525-4CF3-983F-CECC3F0784B2}" type="doc">
      <dgm:prSet loTypeId="urn:microsoft.com/office/officeart/2005/8/layout/hierarchy3" loCatId="hierarchy" qsTypeId="urn:microsoft.com/office/officeart/2005/8/quickstyle/simple5" qsCatId="simple" csTypeId="urn:microsoft.com/office/officeart/2005/8/colors/colorful2" csCatId="colorful"/>
      <dgm:spPr/>
      <dgm:t>
        <a:bodyPr/>
        <a:lstStyle/>
        <a:p>
          <a:endParaRPr lang="en-US"/>
        </a:p>
      </dgm:t>
    </dgm:pt>
    <dgm:pt modelId="{AF2F54C9-FC7E-4BAA-A45F-1CB45B6F1E4B}">
      <dgm:prSet/>
      <dgm:spPr/>
      <dgm:t>
        <a:bodyPr/>
        <a:lstStyle/>
        <a:p>
          <a:r>
            <a:rPr lang="en-US"/>
            <a:t>Kohortstudie Finland</a:t>
          </a:r>
        </a:p>
      </dgm:t>
    </dgm:pt>
    <dgm:pt modelId="{A43B96F4-E70A-4247-944C-0024D4293261}" type="parTrans" cxnId="{BC047940-CC5E-4534-A516-67AD3FF44E1F}">
      <dgm:prSet/>
      <dgm:spPr/>
      <dgm:t>
        <a:bodyPr/>
        <a:lstStyle/>
        <a:p>
          <a:endParaRPr lang="en-US"/>
        </a:p>
      </dgm:t>
    </dgm:pt>
    <dgm:pt modelId="{9FF209ED-96C4-476F-A35F-A1039154710B}" type="sibTrans" cxnId="{BC047940-CC5E-4534-A516-67AD3FF44E1F}">
      <dgm:prSet/>
      <dgm:spPr/>
      <dgm:t>
        <a:bodyPr/>
        <a:lstStyle/>
        <a:p>
          <a:endParaRPr lang="en-US"/>
        </a:p>
      </dgm:t>
    </dgm:pt>
    <dgm:pt modelId="{1F2B2507-6E4E-402C-9E2F-C51D950054A4}">
      <dgm:prSet/>
      <dgm:spPr/>
      <dgm:t>
        <a:bodyPr/>
        <a:lstStyle/>
        <a:p>
          <a:r>
            <a:rPr lang="en-US"/>
            <a:t>Undersökning av barn vid 6 och 8 års ålder</a:t>
          </a:r>
        </a:p>
      </dgm:t>
    </dgm:pt>
    <dgm:pt modelId="{6E253E48-8D78-4762-85DC-4DDEB4D11351}" type="parTrans" cxnId="{2580088F-3CAF-4A9A-BBAC-43AF21670332}">
      <dgm:prSet/>
      <dgm:spPr/>
      <dgm:t>
        <a:bodyPr/>
        <a:lstStyle/>
        <a:p>
          <a:endParaRPr lang="en-US"/>
        </a:p>
      </dgm:t>
    </dgm:pt>
    <dgm:pt modelId="{844A4FE8-764A-40B6-B94E-D467F12F9CFD}" type="sibTrans" cxnId="{2580088F-3CAF-4A9A-BBAC-43AF21670332}">
      <dgm:prSet/>
      <dgm:spPr/>
      <dgm:t>
        <a:bodyPr/>
        <a:lstStyle/>
        <a:p>
          <a:endParaRPr lang="en-US"/>
        </a:p>
      </dgm:t>
    </dgm:pt>
    <dgm:pt modelId="{9B634A5B-E168-4461-B56C-63530D7096F5}">
      <dgm:prSet/>
      <dgm:spPr/>
      <dgm:t>
        <a:bodyPr/>
        <a:lstStyle/>
        <a:p>
          <a:r>
            <a:rPr lang="en-US"/>
            <a:t>483 barn</a:t>
          </a:r>
        </a:p>
      </dgm:t>
    </dgm:pt>
    <dgm:pt modelId="{6DA52C68-19D5-40C8-95E7-7EE093947609}" type="parTrans" cxnId="{291196DB-922D-4269-8D32-DC1B187AA996}">
      <dgm:prSet/>
      <dgm:spPr/>
      <dgm:t>
        <a:bodyPr/>
        <a:lstStyle/>
        <a:p>
          <a:endParaRPr lang="en-US"/>
        </a:p>
      </dgm:t>
    </dgm:pt>
    <dgm:pt modelId="{57BAD2FE-23DF-4F49-A5B7-019F058A79DB}" type="sibTrans" cxnId="{291196DB-922D-4269-8D32-DC1B187AA996}">
      <dgm:prSet/>
      <dgm:spPr/>
      <dgm:t>
        <a:bodyPr/>
        <a:lstStyle/>
        <a:p>
          <a:endParaRPr lang="en-US"/>
        </a:p>
      </dgm:t>
    </dgm:pt>
    <dgm:pt modelId="{E20DCF3F-CFF8-4254-A699-2D08364592A7}">
      <dgm:prSet/>
      <dgm:spPr/>
      <dgm:t>
        <a:bodyPr/>
        <a:lstStyle/>
        <a:p>
          <a:r>
            <a:rPr lang="en-US"/>
            <a:t>Prediktiva faktorer var:</a:t>
          </a:r>
        </a:p>
      </dgm:t>
    </dgm:pt>
    <dgm:pt modelId="{773F2EF6-B8E9-4BD2-A0D3-8C2D4866C321}" type="parTrans" cxnId="{DB699BF5-CCD6-4465-9D2E-49CF89EF504D}">
      <dgm:prSet/>
      <dgm:spPr/>
      <dgm:t>
        <a:bodyPr/>
        <a:lstStyle/>
        <a:p>
          <a:endParaRPr lang="en-US"/>
        </a:p>
      </dgm:t>
    </dgm:pt>
    <dgm:pt modelId="{EF308962-A18A-4CD2-BF54-82944C98BD34}" type="sibTrans" cxnId="{DB699BF5-CCD6-4465-9D2E-49CF89EF504D}">
      <dgm:prSet/>
      <dgm:spPr/>
      <dgm:t>
        <a:bodyPr/>
        <a:lstStyle/>
        <a:p>
          <a:endParaRPr lang="en-US"/>
        </a:p>
      </dgm:t>
    </dgm:pt>
    <dgm:pt modelId="{24D81FFE-9750-4D78-96CD-706C19ADEA2D}">
      <dgm:prSet/>
      <dgm:spPr/>
      <dgm:t>
        <a:bodyPr/>
        <a:lstStyle/>
        <a:p>
          <a:r>
            <a:rPr lang="en-US"/>
            <a:t>Ryggsmärta</a:t>
          </a:r>
        </a:p>
      </dgm:t>
    </dgm:pt>
    <dgm:pt modelId="{10444C62-10BA-4E5C-B99F-F385C82106AE}" type="parTrans" cxnId="{FEECED1D-B3C9-4FD7-B24F-ED8A0DC5FECA}">
      <dgm:prSet/>
      <dgm:spPr/>
      <dgm:t>
        <a:bodyPr/>
        <a:lstStyle/>
        <a:p>
          <a:endParaRPr lang="en-US"/>
        </a:p>
      </dgm:t>
    </dgm:pt>
    <dgm:pt modelId="{A6D1DF9E-86DB-4BD8-9850-FE620C2EEBD5}" type="sibTrans" cxnId="{FEECED1D-B3C9-4FD7-B24F-ED8A0DC5FECA}">
      <dgm:prSet/>
      <dgm:spPr/>
      <dgm:t>
        <a:bodyPr/>
        <a:lstStyle/>
        <a:p>
          <a:endParaRPr lang="en-US"/>
        </a:p>
      </dgm:t>
    </dgm:pt>
    <dgm:pt modelId="{66807505-3607-4004-B11D-C22CBAD8E106}">
      <dgm:prSet/>
      <dgm:spPr/>
      <dgm:t>
        <a:bodyPr/>
        <a:lstStyle/>
        <a:p>
          <a:r>
            <a:rPr lang="en-US"/>
            <a:t>Spänningsproblem i nacke – axlar</a:t>
          </a:r>
        </a:p>
      </dgm:t>
    </dgm:pt>
    <dgm:pt modelId="{1A9EA239-D12E-41C9-8DC3-D7534A1B08C2}" type="parTrans" cxnId="{EBE7F7FA-788A-4997-B941-854E17260FF0}">
      <dgm:prSet/>
      <dgm:spPr/>
      <dgm:t>
        <a:bodyPr/>
        <a:lstStyle/>
        <a:p>
          <a:endParaRPr lang="en-US"/>
        </a:p>
      </dgm:t>
    </dgm:pt>
    <dgm:pt modelId="{0A9B94A2-B085-40C3-B07D-7CDF3B02C8C6}" type="sibTrans" cxnId="{EBE7F7FA-788A-4997-B941-854E17260FF0}">
      <dgm:prSet/>
      <dgm:spPr/>
      <dgm:t>
        <a:bodyPr/>
        <a:lstStyle/>
        <a:p>
          <a:endParaRPr lang="en-US"/>
        </a:p>
      </dgm:t>
    </dgm:pt>
    <dgm:pt modelId="{2E362F33-8726-4DE3-9361-B745D41BB41F}">
      <dgm:prSet/>
      <dgm:spPr/>
      <dgm:t>
        <a:bodyPr/>
        <a:lstStyle/>
        <a:p>
          <a:r>
            <a:rPr lang="en-US"/>
            <a:t>Återkommande huvudvärk</a:t>
          </a:r>
        </a:p>
      </dgm:t>
    </dgm:pt>
    <dgm:pt modelId="{A1E1A533-6685-4CE2-8432-E8B3139CAC0E}" type="parTrans" cxnId="{7457FD77-A74B-43BC-A213-97ECE393EC8B}">
      <dgm:prSet/>
      <dgm:spPr/>
      <dgm:t>
        <a:bodyPr/>
        <a:lstStyle/>
        <a:p>
          <a:endParaRPr lang="en-US"/>
        </a:p>
      </dgm:t>
    </dgm:pt>
    <dgm:pt modelId="{1F1357F2-BBDF-4CE5-9784-FAF1159558DB}" type="sibTrans" cxnId="{7457FD77-A74B-43BC-A213-97ECE393EC8B}">
      <dgm:prSet/>
      <dgm:spPr/>
      <dgm:t>
        <a:bodyPr/>
        <a:lstStyle/>
        <a:p>
          <a:endParaRPr lang="en-US"/>
        </a:p>
      </dgm:t>
    </dgm:pt>
    <dgm:pt modelId="{718294A5-B671-4AFE-95FE-F134541A0328}" type="pres">
      <dgm:prSet presAssocID="{442A12C0-7525-4CF3-983F-CECC3F0784B2}" presName="diagram" presStyleCnt="0">
        <dgm:presLayoutVars>
          <dgm:chPref val="1"/>
          <dgm:dir/>
          <dgm:animOne val="branch"/>
          <dgm:animLvl val="lvl"/>
          <dgm:resizeHandles/>
        </dgm:presLayoutVars>
      </dgm:prSet>
      <dgm:spPr/>
    </dgm:pt>
    <dgm:pt modelId="{B1F072E1-6C5D-45C9-9A9A-5D3130F41613}" type="pres">
      <dgm:prSet presAssocID="{AF2F54C9-FC7E-4BAA-A45F-1CB45B6F1E4B}" presName="root" presStyleCnt="0"/>
      <dgm:spPr/>
    </dgm:pt>
    <dgm:pt modelId="{D79A9A74-40B9-48BB-BDEA-9644056418F5}" type="pres">
      <dgm:prSet presAssocID="{AF2F54C9-FC7E-4BAA-A45F-1CB45B6F1E4B}" presName="rootComposite" presStyleCnt="0"/>
      <dgm:spPr/>
    </dgm:pt>
    <dgm:pt modelId="{F3151F50-3915-4758-ABE6-C37539377771}" type="pres">
      <dgm:prSet presAssocID="{AF2F54C9-FC7E-4BAA-A45F-1CB45B6F1E4B}" presName="rootText" presStyleLbl="node1" presStyleIdx="0" presStyleCnt="4"/>
      <dgm:spPr/>
    </dgm:pt>
    <dgm:pt modelId="{06AA24F4-F393-4F67-8883-A809D1C791CE}" type="pres">
      <dgm:prSet presAssocID="{AF2F54C9-FC7E-4BAA-A45F-1CB45B6F1E4B}" presName="rootConnector" presStyleLbl="node1" presStyleIdx="0" presStyleCnt="4"/>
      <dgm:spPr/>
    </dgm:pt>
    <dgm:pt modelId="{E2EA4B20-0A8B-4057-92CC-68FF8A4C030F}" type="pres">
      <dgm:prSet presAssocID="{AF2F54C9-FC7E-4BAA-A45F-1CB45B6F1E4B}" presName="childShape" presStyleCnt="0"/>
      <dgm:spPr/>
    </dgm:pt>
    <dgm:pt modelId="{9715E2C0-0608-4339-8435-0075AFC3BEC4}" type="pres">
      <dgm:prSet presAssocID="{1F2B2507-6E4E-402C-9E2F-C51D950054A4}" presName="root" presStyleCnt="0"/>
      <dgm:spPr/>
    </dgm:pt>
    <dgm:pt modelId="{B93423AC-A63E-42BF-8B17-FF1FA17334A9}" type="pres">
      <dgm:prSet presAssocID="{1F2B2507-6E4E-402C-9E2F-C51D950054A4}" presName="rootComposite" presStyleCnt="0"/>
      <dgm:spPr/>
    </dgm:pt>
    <dgm:pt modelId="{3EB855F2-7606-448E-99B9-EB416783C24C}" type="pres">
      <dgm:prSet presAssocID="{1F2B2507-6E4E-402C-9E2F-C51D950054A4}" presName="rootText" presStyleLbl="node1" presStyleIdx="1" presStyleCnt="4"/>
      <dgm:spPr/>
    </dgm:pt>
    <dgm:pt modelId="{A3053B8A-CB45-40D2-B128-EA1EF56EB0E2}" type="pres">
      <dgm:prSet presAssocID="{1F2B2507-6E4E-402C-9E2F-C51D950054A4}" presName="rootConnector" presStyleLbl="node1" presStyleIdx="1" presStyleCnt="4"/>
      <dgm:spPr/>
    </dgm:pt>
    <dgm:pt modelId="{8F73E133-B33E-4892-9EFA-24D2B3CF271B}" type="pres">
      <dgm:prSet presAssocID="{1F2B2507-6E4E-402C-9E2F-C51D950054A4}" presName="childShape" presStyleCnt="0"/>
      <dgm:spPr/>
    </dgm:pt>
    <dgm:pt modelId="{9B38828B-D1ED-4EF0-9803-561A9DBE6263}" type="pres">
      <dgm:prSet presAssocID="{9B634A5B-E168-4461-B56C-63530D7096F5}" presName="root" presStyleCnt="0"/>
      <dgm:spPr/>
    </dgm:pt>
    <dgm:pt modelId="{0B443FD6-2EC4-4EF0-8B28-CD47B99E8C4A}" type="pres">
      <dgm:prSet presAssocID="{9B634A5B-E168-4461-B56C-63530D7096F5}" presName="rootComposite" presStyleCnt="0"/>
      <dgm:spPr/>
    </dgm:pt>
    <dgm:pt modelId="{A4CCC8AB-42D6-40D0-8EF6-424CC17977DA}" type="pres">
      <dgm:prSet presAssocID="{9B634A5B-E168-4461-B56C-63530D7096F5}" presName="rootText" presStyleLbl="node1" presStyleIdx="2" presStyleCnt="4"/>
      <dgm:spPr/>
    </dgm:pt>
    <dgm:pt modelId="{EFF6F5B6-9A0A-4FD3-83AF-8853B319A410}" type="pres">
      <dgm:prSet presAssocID="{9B634A5B-E168-4461-B56C-63530D7096F5}" presName="rootConnector" presStyleLbl="node1" presStyleIdx="2" presStyleCnt="4"/>
      <dgm:spPr/>
    </dgm:pt>
    <dgm:pt modelId="{6B6EE2CD-C071-4D37-82F0-6D797EEB0BE3}" type="pres">
      <dgm:prSet presAssocID="{9B634A5B-E168-4461-B56C-63530D7096F5}" presName="childShape" presStyleCnt="0"/>
      <dgm:spPr/>
    </dgm:pt>
    <dgm:pt modelId="{F3DD4FF2-57D8-48F9-9372-90CF5C654814}" type="pres">
      <dgm:prSet presAssocID="{E20DCF3F-CFF8-4254-A699-2D08364592A7}" presName="root" presStyleCnt="0"/>
      <dgm:spPr/>
    </dgm:pt>
    <dgm:pt modelId="{2F743264-A1A8-4C4F-BDF1-2D4AB7D704FB}" type="pres">
      <dgm:prSet presAssocID="{E20DCF3F-CFF8-4254-A699-2D08364592A7}" presName="rootComposite" presStyleCnt="0"/>
      <dgm:spPr/>
    </dgm:pt>
    <dgm:pt modelId="{07E4624D-982E-4FAA-A5FD-315426C2021F}" type="pres">
      <dgm:prSet presAssocID="{E20DCF3F-CFF8-4254-A699-2D08364592A7}" presName="rootText" presStyleLbl="node1" presStyleIdx="3" presStyleCnt="4"/>
      <dgm:spPr/>
    </dgm:pt>
    <dgm:pt modelId="{636BE20C-7F25-4D80-9AEE-C6739A1E5AE8}" type="pres">
      <dgm:prSet presAssocID="{E20DCF3F-CFF8-4254-A699-2D08364592A7}" presName="rootConnector" presStyleLbl="node1" presStyleIdx="3" presStyleCnt="4"/>
      <dgm:spPr/>
    </dgm:pt>
    <dgm:pt modelId="{4476D31E-FEF7-4A8A-839D-0170CAADE69C}" type="pres">
      <dgm:prSet presAssocID="{E20DCF3F-CFF8-4254-A699-2D08364592A7}" presName="childShape" presStyleCnt="0"/>
      <dgm:spPr/>
    </dgm:pt>
    <dgm:pt modelId="{F5397A93-0FD7-414E-99E0-0315090C64E8}" type="pres">
      <dgm:prSet presAssocID="{10444C62-10BA-4E5C-B99F-F385C82106AE}" presName="Name13" presStyleLbl="parChTrans1D2" presStyleIdx="0" presStyleCnt="3"/>
      <dgm:spPr/>
    </dgm:pt>
    <dgm:pt modelId="{12A5BD7F-62A4-4021-BC42-C89ECA12CEA0}" type="pres">
      <dgm:prSet presAssocID="{24D81FFE-9750-4D78-96CD-706C19ADEA2D}" presName="childText" presStyleLbl="bgAcc1" presStyleIdx="0" presStyleCnt="3">
        <dgm:presLayoutVars>
          <dgm:bulletEnabled val="1"/>
        </dgm:presLayoutVars>
      </dgm:prSet>
      <dgm:spPr/>
    </dgm:pt>
    <dgm:pt modelId="{08BE7BFB-FC95-4F50-B875-8E921CDF68C5}" type="pres">
      <dgm:prSet presAssocID="{1A9EA239-D12E-41C9-8DC3-D7534A1B08C2}" presName="Name13" presStyleLbl="parChTrans1D2" presStyleIdx="1" presStyleCnt="3"/>
      <dgm:spPr/>
    </dgm:pt>
    <dgm:pt modelId="{247B3DA8-22D7-478B-852A-C3BF10623961}" type="pres">
      <dgm:prSet presAssocID="{66807505-3607-4004-B11D-C22CBAD8E106}" presName="childText" presStyleLbl="bgAcc1" presStyleIdx="1" presStyleCnt="3">
        <dgm:presLayoutVars>
          <dgm:bulletEnabled val="1"/>
        </dgm:presLayoutVars>
      </dgm:prSet>
      <dgm:spPr/>
    </dgm:pt>
    <dgm:pt modelId="{93B24590-BEA5-45B2-A1EA-DBB1251C29EC}" type="pres">
      <dgm:prSet presAssocID="{A1E1A533-6685-4CE2-8432-E8B3139CAC0E}" presName="Name13" presStyleLbl="parChTrans1D2" presStyleIdx="2" presStyleCnt="3"/>
      <dgm:spPr/>
    </dgm:pt>
    <dgm:pt modelId="{1BC4966A-5389-4119-AE3B-DE31E2F92F81}" type="pres">
      <dgm:prSet presAssocID="{2E362F33-8726-4DE3-9361-B745D41BB41F}" presName="childText" presStyleLbl="bgAcc1" presStyleIdx="2" presStyleCnt="3">
        <dgm:presLayoutVars>
          <dgm:bulletEnabled val="1"/>
        </dgm:presLayoutVars>
      </dgm:prSet>
      <dgm:spPr/>
    </dgm:pt>
  </dgm:ptLst>
  <dgm:cxnLst>
    <dgm:cxn modelId="{DCBD0617-FF3F-4F43-AD56-830AF81306C0}" type="presOf" srcId="{9B634A5B-E168-4461-B56C-63530D7096F5}" destId="{A4CCC8AB-42D6-40D0-8EF6-424CC17977DA}" srcOrd="0" destOrd="0" presId="urn:microsoft.com/office/officeart/2005/8/layout/hierarchy3"/>
    <dgm:cxn modelId="{FEECED1D-B3C9-4FD7-B24F-ED8A0DC5FECA}" srcId="{E20DCF3F-CFF8-4254-A699-2D08364592A7}" destId="{24D81FFE-9750-4D78-96CD-706C19ADEA2D}" srcOrd="0" destOrd="0" parTransId="{10444C62-10BA-4E5C-B99F-F385C82106AE}" sibTransId="{A6D1DF9E-86DB-4BD8-9850-FE620C2EEBD5}"/>
    <dgm:cxn modelId="{CDE69637-33BE-4AC8-A993-5EF2585E8F4E}" type="presOf" srcId="{A1E1A533-6685-4CE2-8432-E8B3139CAC0E}" destId="{93B24590-BEA5-45B2-A1EA-DBB1251C29EC}" srcOrd="0" destOrd="0" presId="urn:microsoft.com/office/officeart/2005/8/layout/hierarchy3"/>
    <dgm:cxn modelId="{BC047940-CC5E-4534-A516-67AD3FF44E1F}" srcId="{442A12C0-7525-4CF3-983F-CECC3F0784B2}" destId="{AF2F54C9-FC7E-4BAA-A45F-1CB45B6F1E4B}" srcOrd="0" destOrd="0" parTransId="{A43B96F4-E70A-4247-944C-0024D4293261}" sibTransId="{9FF209ED-96C4-476F-A35F-A1039154710B}"/>
    <dgm:cxn modelId="{ECDAFF63-6C10-47EB-B395-84C868094212}" type="presOf" srcId="{442A12C0-7525-4CF3-983F-CECC3F0784B2}" destId="{718294A5-B671-4AFE-95FE-F134541A0328}" srcOrd="0" destOrd="0" presId="urn:microsoft.com/office/officeart/2005/8/layout/hierarchy3"/>
    <dgm:cxn modelId="{66694A44-BFFC-4D7F-8DAD-05A69FCF5075}" type="presOf" srcId="{AF2F54C9-FC7E-4BAA-A45F-1CB45B6F1E4B}" destId="{06AA24F4-F393-4F67-8883-A809D1C791CE}" srcOrd="1" destOrd="0" presId="urn:microsoft.com/office/officeart/2005/8/layout/hierarchy3"/>
    <dgm:cxn modelId="{8BE84466-6F63-4BDD-B494-96766E109BD9}" type="presOf" srcId="{AF2F54C9-FC7E-4BAA-A45F-1CB45B6F1E4B}" destId="{F3151F50-3915-4758-ABE6-C37539377771}" srcOrd="0" destOrd="0" presId="urn:microsoft.com/office/officeart/2005/8/layout/hierarchy3"/>
    <dgm:cxn modelId="{84F4296C-F826-46DC-950E-7402AE175EB6}" type="presOf" srcId="{66807505-3607-4004-B11D-C22CBAD8E106}" destId="{247B3DA8-22D7-478B-852A-C3BF10623961}" srcOrd="0" destOrd="0" presId="urn:microsoft.com/office/officeart/2005/8/layout/hierarchy3"/>
    <dgm:cxn modelId="{F249D372-3AB3-4A87-9368-4685C9877899}" type="presOf" srcId="{1F2B2507-6E4E-402C-9E2F-C51D950054A4}" destId="{A3053B8A-CB45-40D2-B128-EA1EF56EB0E2}" srcOrd="1" destOrd="0" presId="urn:microsoft.com/office/officeart/2005/8/layout/hierarchy3"/>
    <dgm:cxn modelId="{097D2E73-0683-4E5F-B262-7B0E076E63D3}" type="presOf" srcId="{9B634A5B-E168-4461-B56C-63530D7096F5}" destId="{EFF6F5B6-9A0A-4FD3-83AF-8853B319A410}" srcOrd="1" destOrd="0" presId="urn:microsoft.com/office/officeart/2005/8/layout/hierarchy3"/>
    <dgm:cxn modelId="{7457FD77-A74B-43BC-A213-97ECE393EC8B}" srcId="{E20DCF3F-CFF8-4254-A699-2D08364592A7}" destId="{2E362F33-8726-4DE3-9361-B745D41BB41F}" srcOrd="2" destOrd="0" parTransId="{A1E1A533-6685-4CE2-8432-E8B3139CAC0E}" sibTransId="{1F1357F2-BBDF-4CE5-9784-FAF1159558DB}"/>
    <dgm:cxn modelId="{8A35EA86-1007-47EB-AFB7-9F7A2C7E4630}" type="presOf" srcId="{E20DCF3F-CFF8-4254-A699-2D08364592A7}" destId="{07E4624D-982E-4FAA-A5FD-315426C2021F}" srcOrd="0" destOrd="0" presId="urn:microsoft.com/office/officeart/2005/8/layout/hierarchy3"/>
    <dgm:cxn modelId="{2580088F-3CAF-4A9A-BBAC-43AF21670332}" srcId="{442A12C0-7525-4CF3-983F-CECC3F0784B2}" destId="{1F2B2507-6E4E-402C-9E2F-C51D950054A4}" srcOrd="1" destOrd="0" parTransId="{6E253E48-8D78-4762-85DC-4DDEB4D11351}" sibTransId="{844A4FE8-764A-40B6-B94E-D467F12F9CFD}"/>
    <dgm:cxn modelId="{84EB7C97-526B-4041-9808-FF0388665FBA}" type="presOf" srcId="{10444C62-10BA-4E5C-B99F-F385C82106AE}" destId="{F5397A93-0FD7-414E-99E0-0315090C64E8}" srcOrd="0" destOrd="0" presId="urn:microsoft.com/office/officeart/2005/8/layout/hierarchy3"/>
    <dgm:cxn modelId="{514F639E-1B32-4E3C-B9F4-6F96688D44E5}" type="presOf" srcId="{1F2B2507-6E4E-402C-9E2F-C51D950054A4}" destId="{3EB855F2-7606-448E-99B9-EB416783C24C}" srcOrd="0" destOrd="0" presId="urn:microsoft.com/office/officeart/2005/8/layout/hierarchy3"/>
    <dgm:cxn modelId="{972BF8A6-493F-4B82-9E8A-E35A1748C8ED}" type="presOf" srcId="{E20DCF3F-CFF8-4254-A699-2D08364592A7}" destId="{636BE20C-7F25-4D80-9AEE-C6739A1E5AE8}" srcOrd="1" destOrd="0" presId="urn:microsoft.com/office/officeart/2005/8/layout/hierarchy3"/>
    <dgm:cxn modelId="{D390D0CC-CC55-4B88-B851-7FF299C7809A}" type="presOf" srcId="{24D81FFE-9750-4D78-96CD-706C19ADEA2D}" destId="{12A5BD7F-62A4-4021-BC42-C89ECA12CEA0}" srcOrd="0" destOrd="0" presId="urn:microsoft.com/office/officeart/2005/8/layout/hierarchy3"/>
    <dgm:cxn modelId="{291196DB-922D-4269-8D32-DC1B187AA996}" srcId="{442A12C0-7525-4CF3-983F-CECC3F0784B2}" destId="{9B634A5B-E168-4461-B56C-63530D7096F5}" srcOrd="2" destOrd="0" parTransId="{6DA52C68-19D5-40C8-95E7-7EE093947609}" sibTransId="{57BAD2FE-23DF-4F49-A5B7-019F058A79DB}"/>
    <dgm:cxn modelId="{0D257CE6-F984-419C-88F3-2D1367934A2B}" type="presOf" srcId="{2E362F33-8726-4DE3-9361-B745D41BB41F}" destId="{1BC4966A-5389-4119-AE3B-DE31E2F92F81}" srcOrd="0" destOrd="0" presId="urn:microsoft.com/office/officeart/2005/8/layout/hierarchy3"/>
    <dgm:cxn modelId="{DB699BF5-CCD6-4465-9D2E-49CF89EF504D}" srcId="{442A12C0-7525-4CF3-983F-CECC3F0784B2}" destId="{E20DCF3F-CFF8-4254-A699-2D08364592A7}" srcOrd="3" destOrd="0" parTransId="{773F2EF6-B8E9-4BD2-A0D3-8C2D4866C321}" sibTransId="{EF308962-A18A-4CD2-BF54-82944C98BD34}"/>
    <dgm:cxn modelId="{EC1DC9F5-05ED-425C-AB8A-51E4F50094CB}" type="presOf" srcId="{1A9EA239-D12E-41C9-8DC3-D7534A1B08C2}" destId="{08BE7BFB-FC95-4F50-B875-8E921CDF68C5}" srcOrd="0" destOrd="0" presId="urn:microsoft.com/office/officeart/2005/8/layout/hierarchy3"/>
    <dgm:cxn modelId="{EBE7F7FA-788A-4997-B941-854E17260FF0}" srcId="{E20DCF3F-CFF8-4254-A699-2D08364592A7}" destId="{66807505-3607-4004-B11D-C22CBAD8E106}" srcOrd="1" destOrd="0" parTransId="{1A9EA239-D12E-41C9-8DC3-D7534A1B08C2}" sibTransId="{0A9B94A2-B085-40C3-B07D-7CDF3B02C8C6}"/>
    <dgm:cxn modelId="{D4800E12-D07E-4273-A164-F2B1C68879CA}" type="presParOf" srcId="{718294A5-B671-4AFE-95FE-F134541A0328}" destId="{B1F072E1-6C5D-45C9-9A9A-5D3130F41613}" srcOrd="0" destOrd="0" presId="urn:microsoft.com/office/officeart/2005/8/layout/hierarchy3"/>
    <dgm:cxn modelId="{5F8D3FB1-E73E-4D80-B513-79947B73DD23}" type="presParOf" srcId="{B1F072E1-6C5D-45C9-9A9A-5D3130F41613}" destId="{D79A9A74-40B9-48BB-BDEA-9644056418F5}" srcOrd="0" destOrd="0" presId="urn:microsoft.com/office/officeart/2005/8/layout/hierarchy3"/>
    <dgm:cxn modelId="{3C649049-C59E-4D2D-972C-73D763E632D6}" type="presParOf" srcId="{D79A9A74-40B9-48BB-BDEA-9644056418F5}" destId="{F3151F50-3915-4758-ABE6-C37539377771}" srcOrd="0" destOrd="0" presId="urn:microsoft.com/office/officeart/2005/8/layout/hierarchy3"/>
    <dgm:cxn modelId="{CAEC0F62-94E8-4B5F-ACF9-ED16A477B81C}" type="presParOf" srcId="{D79A9A74-40B9-48BB-BDEA-9644056418F5}" destId="{06AA24F4-F393-4F67-8883-A809D1C791CE}" srcOrd="1" destOrd="0" presId="urn:microsoft.com/office/officeart/2005/8/layout/hierarchy3"/>
    <dgm:cxn modelId="{1BB2DF18-1CD9-43AA-9B46-255893DA30FD}" type="presParOf" srcId="{B1F072E1-6C5D-45C9-9A9A-5D3130F41613}" destId="{E2EA4B20-0A8B-4057-92CC-68FF8A4C030F}" srcOrd="1" destOrd="0" presId="urn:microsoft.com/office/officeart/2005/8/layout/hierarchy3"/>
    <dgm:cxn modelId="{D3524E36-116B-4CDF-B316-C790C1389929}" type="presParOf" srcId="{718294A5-B671-4AFE-95FE-F134541A0328}" destId="{9715E2C0-0608-4339-8435-0075AFC3BEC4}" srcOrd="1" destOrd="0" presId="urn:microsoft.com/office/officeart/2005/8/layout/hierarchy3"/>
    <dgm:cxn modelId="{852FD25A-76DF-4626-B16E-4B66F1C99F06}" type="presParOf" srcId="{9715E2C0-0608-4339-8435-0075AFC3BEC4}" destId="{B93423AC-A63E-42BF-8B17-FF1FA17334A9}" srcOrd="0" destOrd="0" presId="urn:microsoft.com/office/officeart/2005/8/layout/hierarchy3"/>
    <dgm:cxn modelId="{5F327D3C-1068-4D61-B8A2-5EB01021FECA}" type="presParOf" srcId="{B93423AC-A63E-42BF-8B17-FF1FA17334A9}" destId="{3EB855F2-7606-448E-99B9-EB416783C24C}" srcOrd="0" destOrd="0" presId="urn:microsoft.com/office/officeart/2005/8/layout/hierarchy3"/>
    <dgm:cxn modelId="{0FF4EB78-1D46-4870-826E-D3414483A9EF}" type="presParOf" srcId="{B93423AC-A63E-42BF-8B17-FF1FA17334A9}" destId="{A3053B8A-CB45-40D2-B128-EA1EF56EB0E2}" srcOrd="1" destOrd="0" presId="urn:microsoft.com/office/officeart/2005/8/layout/hierarchy3"/>
    <dgm:cxn modelId="{B0A66198-1B63-4CC6-9DD5-72BD7BF6DE63}" type="presParOf" srcId="{9715E2C0-0608-4339-8435-0075AFC3BEC4}" destId="{8F73E133-B33E-4892-9EFA-24D2B3CF271B}" srcOrd="1" destOrd="0" presId="urn:microsoft.com/office/officeart/2005/8/layout/hierarchy3"/>
    <dgm:cxn modelId="{49FF479B-CD2C-43B6-97C4-5C3F8A2DDE15}" type="presParOf" srcId="{718294A5-B671-4AFE-95FE-F134541A0328}" destId="{9B38828B-D1ED-4EF0-9803-561A9DBE6263}" srcOrd="2" destOrd="0" presId="urn:microsoft.com/office/officeart/2005/8/layout/hierarchy3"/>
    <dgm:cxn modelId="{A5514B77-9704-406F-8C70-DC96A9FDA631}" type="presParOf" srcId="{9B38828B-D1ED-4EF0-9803-561A9DBE6263}" destId="{0B443FD6-2EC4-4EF0-8B28-CD47B99E8C4A}" srcOrd="0" destOrd="0" presId="urn:microsoft.com/office/officeart/2005/8/layout/hierarchy3"/>
    <dgm:cxn modelId="{D241495D-7A61-495A-847E-6B63152DC5FC}" type="presParOf" srcId="{0B443FD6-2EC4-4EF0-8B28-CD47B99E8C4A}" destId="{A4CCC8AB-42D6-40D0-8EF6-424CC17977DA}" srcOrd="0" destOrd="0" presId="urn:microsoft.com/office/officeart/2005/8/layout/hierarchy3"/>
    <dgm:cxn modelId="{D2DD47F5-23A5-481F-84E8-163424245337}" type="presParOf" srcId="{0B443FD6-2EC4-4EF0-8B28-CD47B99E8C4A}" destId="{EFF6F5B6-9A0A-4FD3-83AF-8853B319A410}" srcOrd="1" destOrd="0" presId="urn:microsoft.com/office/officeart/2005/8/layout/hierarchy3"/>
    <dgm:cxn modelId="{24C78A7B-9465-4E07-87EA-7BAF4345C32E}" type="presParOf" srcId="{9B38828B-D1ED-4EF0-9803-561A9DBE6263}" destId="{6B6EE2CD-C071-4D37-82F0-6D797EEB0BE3}" srcOrd="1" destOrd="0" presId="urn:microsoft.com/office/officeart/2005/8/layout/hierarchy3"/>
    <dgm:cxn modelId="{AF622E41-5ADD-4095-8836-6B0900244A1B}" type="presParOf" srcId="{718294A5-B671-4AFE-95FE-F134541A0328}" destId="{F3DD4FF2-57D8-48F9-9372-90CF5C654814}" srcOrd="3" destOrd="0" presId="urn:microsoft.com/office/officeart/2005/8/layout/hierarchy3"/>
    <dgm:cxn modelId="{2292923D-02D6-4F0E-A4DF-FE218CEAE892}" type="presParOf" srcId="{F3DD4FF2-57D8-48F9-9372-90CF5C654814}" destId="{2F743264-A1A8-4C4F-BDF1-2D4AB7D704FB}" srcOrd="0" destOrd="0" presId="urn:microsoft.com/office/officeart/2005/8/layout/hierarchy3"/>
    <dgm:cxn modelId="{ACACF38F-806E-4355-BF16-86A06EFD9D90}" type="presParOf" srcId="{2F743264-A1A8-4C4F-BDF1-2D4AB7D704FB}" destId="{07E4624D-982E-4FAA-A5FD-315426C2021F}" srcOrd="0" destOrd="0" presId="urn:microsoft.com/office/officeart/2005/8/layout/hierarchy3"/>
    <dgm:cxn modelId="{9DA98E3B-A190-484B-9E1E-1FF58B47A099}" type="presParOf" srcId="{2F743264-A1A8-4C4F-BDF1-2D4AB7D704FB}" destId="{636BE20C-7F25-4D80-9AEE-C6739A1E5AE8}" srcOrd="1" destOrd="0" presId="urn:microsoft.com/office/officeart/2005/8/layout/hierarchy3"/>
    <dgm:cxn modelId="{7751D24E-ED42-4EAD-9459-B9512AED0796}" type="presParOf" srcId="{F3DD4FF2-57D8-48F9-9372-90CF5C654814}" destId="{4476D31E-FEF7-4A8A-839D-0170CAADE69C}" srcOrd="1" destOrd="0" presId="urn:microsoft.com/office/officeart/2005/8/layout/hierarchy3"/>
    <dgm:cxn modelId="{067354FA-7976-4880-905D-5A595AD978B4}" type="presParOf" srcId="{4476D31E-FEF7-4A8A-839D-0170CAADE69C}" destId="{F5397A93-0FD7-414E-99E0-0315090C64E8}" srcOrd="0" destOrd="0" presId="urn:microsoft.com/office/officeart/2005/8/layout/hierarchy3"/>
    <dgm:cxn modelId="{F3A6949D-175E-48BB-9070-9CA4A71A691C}" type="presParOf" srcId="{4476D31E-FEF7-4A8A-839D-0170CAADE69C}" destId="{12A5BD7F-62A4-4021-BC42-C89ECA12CEA0}" srcOrd="1" destOrd="0" presId="urn:microsoft.com/office/officeart/2005/8/layout/hierarchy3"/>
    <dgm:cxn modelId="{9841C888-04A1-4784-B7E4-BEBDA3EA8F00}" type="presParOf" srcId="{4476D31E-FEF7-4A8A-839D-0170CAADE69C}" destId="{08BE7BFB-FC95-4F50-B875-8E921CDF68C5}" srcOrd="2" destOrd="0" presId="urn:microsoft.com/office/officeart/2005/8/layout/hierarchy3"/>
    <dgm:cxn modelId="{E3D49CB8-C056-44D0-9065-7EEB618338A9}" type="presParOf" srcId="{4476D31E-FEF7-4A8A-839D-0170CAADE69C}" destId="{247B3DA8-22D7-478B-852A-C3BF10623961}" srcOrd="3" destOrd="0" presId="urn:microsoft.com/office/officeart/2005/8/layout/hierarchy3"/>
    <dgm:cxn modelId="{C2FF4ACB-BF79-40F0-B068-EAB1C49A42CE}" type="presParOf" srcId="{4476D31E-FEF7-4A8A-839D-0170CAADE69C}" destId="{93B24590-BEA5-45B2-A1EA-DBB1251C29EC}" srcOrd="4" destOrd="0" presId="urn:microsoft.com/office/officeart/2005/8/layout/hierarchy3"/>
    <dgm:cxn modelId="{B3F1FBDD-BDD4-40D6-B5DB-538FA1DB976B}" type="presParOf" srcId="{4476D31E-FEF7-4A8A-839D-0170CAADE69C}" destId="{1BC4966A-5389-4119-AE3B-DE31E2F92F81}"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F81BFF-750F-43C4-84BE-78E7AFE02D24}"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sv-SE"/>
        </a:p>
      </dgm:t>
    </dgm:pt>
    <dgm:pt modelId="{2E3E2B71-CA98-46CE-9DE2-95872BE71AD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b="0" i="0" u="none" strike="noStrike" cap="none" normalizeH="0" baseline="0" dirty="0">
              <a:ln/>
              <a:effectLst/>
              <a:latin typeface="Times New Roman" pitchFamily="18" charset="0"/>
              <a:cs typeface="Arial" charset="0"/>
            </a:rPr>
            <a:t>Besök 1</a:t>
          </a:r>
        </a:p>
        <a:p>
          <a:pPr marL="0" marR="0" lvl="0" indent="0" algn="ctr" defTabSz="914400" rtl="0" eaLnBrk="1" fontAlgn="base" latinLnBrk="0" hangingPunct="1">
            <a:lnSpc>
              <a:spcPct val="100000"/>
            </a:lnSpc>
            <a:spcBef>
              <a:spcPct val="0"/>
            </a:spcBef>
            <a:spcAft>
              <a:spcPct val="0"/>
            </a:spcAft>
            <a:buClrTx/>
            <a:buSzTx/>
            <a:buFontTx/>
            <a:buNone/>
            <a:tabLst/>
          </a:pPr>
          <a:r>
            <a:rPr kumimoji="0" lang="sv-SE" b="0" i="0" u="none" strike="noStrike" cap="none" normalizeH="0" baseline="0" dirty="0">
              <a:ln/>
              <a:effectLst/>
              <a:latin typeface="Times New Roman" pitchFamily="18" charset="0"/>
              <a:cs typeface="Arial" charset="0"/>
            </a:rPr>
            <a:t>n = 100</a:t>
          </a:r>
        </a:p>
        <a:p>
          <a:pPr marL="0" marR="0" lvl="0" indent="0" algn="ctr" defTabSz="914400" rtl="0" eaLnBrk="1" fontAlgn="base" latinLnBrk="0" hangingPunct="1">
            <a:lnSpc>
              <a:spcPct val="100000"/>
            </a:lnSpc>
            <a:spcBef>
              <a:spcPct val="0"/>
            </a:spcBef>
            <a:spcAft>
              <a:spcPct val="0"/>
            </a:spcAft>
            <a:buClrTx/>
            <a:buSzTx/>
            <a:buFontTx/>
            <a:buNone/>
            <a:tabLst/>
          </a:pPr>
          <a:r>
            <a:rPr kumimoji="0" lang="sv-SE" b="0" i="0" u="none" strike="noStrike" cap="none" normalizeH="0" baseline="0" dirty="0">
              <a:ln/>
              <a:effectLst/>
              <a:latin typeface="Times New Roman" pitchFamily="18" charset="0"/>
              <a:cs typeface="Arial" charset="0"/>
            </a:rPr>
            <a:t>n = 83</a:t>
          </a:r>
          <a:endParaRPr kumimoji="0" lang="en-US" b="0" i="0" u="none" strike="noStrike" cap="none" normalizeH="0" baseline="0" dirty="0">
            <a:ln/>
            <a:effectLst/>
            <a:latin typeface="Times New Roman" pitchFamily="18" charset="0"/>
            <a:cs typeface="Arial" charset="0"/>
          </a:endParaRPr>
        </a:p>
      </dgm:t>
    </dgm:pt>
    <dgm:pt modelId="{0561C42C-D18B-4976-95BC-215E852C12C9}" type="parTrans" cxnId="{0FA4F04A-6849-4781-BE27-1EF88AF32CFB}">
      <dgm:prSet/>
      <dgm:spPr/>
      <dgm:t>
        <a:bodyPr/>
        <a:lstStyle/>
        <a:p>
          <a:endParaRPr lang="sv-SE"/>
        </a:p>
      </dgm:t>
    </dgm:pt>
    <dgm:pt modelId="{B590D44A-56E4-4ED0-AE35-5190D9707EEF}" type="sibTrans" cxnId="{0FA4F04A-6849-4781-BE27-1EF88AF32CFB}">
      <dgm:prSet/>
      <dgm:spPr/>
      <dgm:t>
        <a:bodyPr/>
        <a:lstStyle/>
        <a:p>
          <a:endParaRPr lang="sv-SE"/>
        </a:p>
      </dgm:t>
    </dgm:pt>
    <dgm:pt modelId="{F630A189-5A51-4D2F-9D71-3C78AF04CD9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b="0" i="0" u="none" strike="noStrike" cap="none" normalizeH="0" baseline="0" dirty="0">
              <a:ln/>
              <a:effectLst/>
              <a:latin typeface="Times New Roman" pitchFamily="18" charset="0"/>
              <a:cs typeface="Arial" charset="0"/>
            </a:rPr>
            <a:t>Käkledsljud</a:t>
          </a:r>
        </a:p>
        <a:p>
          <a:pPr marL="0" marR="0" lvl="0" indent="0" algn="ctr" defTabSz="914400" rtl="0" eaLnBrk="1" fontAlgn="base" latinLnBrk="0" hangingPunct="1">
            <a:lnSpc>
              <a:spcPct val="100000"/>
            </a:lnSpc>
            <a:spcBef>
              <a:spcPct val="0"/>
            </a:spcBef>
            <a:spcAft>
              <a:spcPct val="0"/>
            </a:spcAft>
            <a:buClrTx/>
            <a:buSzTx/>
            <a:buFontTx/>
            <a:buNone/>
            <a:tabLst/>
          </a:pPr>
          <a:r>
            <a:rPr kumimoji="0" lang="sv-SE" b="0" i="0" u="none" strike="noStrike" cap="none" normalizeH="0" baseline="0" dirty="0">
              <a:ln/>
              <a:effectLst/>
              <a:latin typeface="Times New Roman" pitchFamily="18" charset="0"/>
              <a:cs typeface="Arial" charset="0"/>
            </a:rPr>
            <a:t>35%</a:t>
          </a:r>
        </a:p>
        <a:p>
          <a:pPr marL="0" marR="0" lvl="0" indent="0" algn="ctr" defTabSz="914400" rtl="0" eaLnBrk="1" fontAlgn="base" latinLnBrk="0" hangingPunct="1">
            <a:lnSpc>
              <a:spcPct val="100000"/>
            </a:lnSpc>
            <a:spcBef>
              <a:spcPct val="0"/>
            </a:spcBef>
            <a:spcAft>
              <a:spcPct val="0"/>
            </a:spcAft>
            <a:buClrTx/>
            <a:buSzTx/>
            <a:buFontTx/>
            <a:buNone/>
            <a:tabLst/>
          </a:pPr>
          <a:r>
            <a:rPr kumimoji="0" lang="sv-SE" b="0" i="0" u="none" strike="noStrike" cap="none" normalizeH="0" baseline="0" dirty="0">
              <a:ln/>
              <a:effectLst/>
              <a:latin typeface="Times New Roman" pitchFamily="18" charset="0"/>
              <a:cs typeface="Arial" charset="0"/>
            </a:rPr>
            <a:t>48%</a:t>
          </a:r>
          <a:endParaRPr kumimoji="0" lang="en-US" b="0" i="0" u="none" strike="noStrike" cap="none" normalizeH="0" baseline="0" dirty="0">
            <a:ln/>
            <a:effectLst/>
            <a:latin typeface="Times New Roman" pitchFamily="18" charset="0"/>
            <a:cs typeface="Arial" charset="0"/>
          </a:endParaRPr>
        </a:p>
      </dgm:t>
    </dgm:pt>
    <dgm:pt modelId="{75220529-11AE-4939-95DC-2C9DC2860585}" type="parTrans" cxnId="{0424B27B-D597-403B-826B-38AF207152D8}">
      <dgm:prSet/>
      <dgm:spPr/>
      <dgm:t>
        <a:bodyPr/>
        <a:lstStyle/>
        <a:p>
          <a:endParaRPr lang="sv-SE"/>
        </a:p>
      </dgm:t>
    </dgm:pt>
    <dgm:pt modelId="{7CDF8FA0-30A0-4882-B843-AAE04EDE4769}" type="sibTrans" cxnId="{0424B27B-D597-403B-826B-38AF207152D8}">
      <dgm:prSet/>
      <dgm:spPr/>
      <dgm:t>
        <a:bodyPr/>
        <a:lstStyle/>
        <a:p>
          <a:endParaRPr lang="sv-SE"/>
        </a:p>
      </dgm:t>
    </dgm:pt>
    <dgm:pt modelId="{1227A69E-3041-42B8-A4FB-BE43D32F4F1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b="0" i="0" u="none" strike="noStrike" cap="none" normalizeH="0" baseline="0">
              <a:ln/>
              <a:effectLst/>
              <a:latin typeface="Times New Roman" pitchFamily="18" charset="0"/>
              <a:cs typeface="Arial" charset="0"/>
            </a:rPr>
            <a:t>Besök 2</a:t>
          </a:r>
          <a:endParaRPr kumimoji="0" lang="en-US" b="0" i="0" u="none" strike="noStrike" cap="none" normalizeH="0" baseline="0">
            <a:ln/>
            <a:effectLst/>
            <a:latin typeface="Times New Roman" pitchFamily="18" charset="0"/>
            <a:cs typeface="Arial" charset="0"/>
          </a:endParaRPr>
        </a:p>
      </dgm:t>
    </dgm:pt>
    <dgm:pt modelId="{F26A2140-6C41-4F9C-BF39-C1303B424193}" type="parTrans" cxnId="{514064BD-B0DD-4554-B40F-E70BAE84870E}">
      <dgm:prSet/>
      <dgm:spPr/>
      <dgm:t>
        <a:bodyPr/>
        <a:lstStyle/>
        <a:p>
          <a:endParaRPr lang="sv-SE"/>
        </a:p>
      </dgm:t>
    </dgm:pt>
    <dgm:pt modelId="{F9C3C28F-7F1E-41CB-9138-7A2DE4B0FB76}" type="sibTrans" cxnId="{514064BD-B0DD-4554-B40F-E70BAE84870E}">
      <dgm:prSet/>
      <dgm:spPr/>
      <dgm:t>
        <a:bodyPr/>
        <a:lstStyle/>
        <a:p>
          <a:endParaRPr lang="sv-SE"/>
        </a:p>
      </dgm:t>
    </dgm:pt>
    <dgm:pt modelId="{B4BCCEF6-4A75-49F3-A819-B5CB3B05E38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b="0" i="0" u="none" strike="noStrike" cap="none" normalizeH="0" baseline="0" dirty="0">
              <a:ln/>
              <a:effectLst/>
              <a:latin typeface="Times New Roman" pitchFamily="18" charset="0"/>
              <a:cs typeface="Arial" charset="0"/>
            </a:rPr>
            <a:t>Käkledsljud</a:t>
          </a:r>
        </a:p>
        <a:p>
          <a:pPr marL="0" marR="0" lvl="0" indent="0" algn="ctr" defTabSz="914400" rtl="0" eaLnBrk="1" fontAlgn="base" latinLnBrk="0" hangingPunct="1">
            <a:lnSpc>
              <a:spcPct val="100000"/>
            </a:lnSpc>
            <a:spcBef>
              <a:spcPct val="0"/>
            </a:spcBef>
            <a:spcAft>
              <a:spcPct val="0"/>
            </a:spcAft>
            <a:buClrTx/>
            <a:buSzTx/>
            <a:buFontTx/>
            <a:buNone/>
            <a:tabLst/>
          </a:pPr>
          <a:r>
            <a:rPr kumimoji="0" lang="sv-SE" b="0" i="0" u="none" strike="noStrike" cap="none" normalizeH="0" baseline="0" dirty="0">
              <a:ln/>
              <a:effectLst/>
              <a:latin typeface="Times New Roman" pitchFamily="18" charset="0"/>
              <a:cs typeface="Arial" charset="0"/>
            </a:rPr>
            <a:t>31%</a:t>
          </a:r>
        </a:p>
        <a:p>
          <a:pPr marL="0" marR="0" lvl="0" indent="0" algn="ctr" defTabSz="914400" rtl="0" eaLnBrk="1" fontAlgn="base" latinLnBrk="0" hangingPunct="1">
            <a:lnSpc>
              <a:spcPct val="100000"/>
            </a:lnSpc>
            <a:spcBef>
              <a:spcPct val="0"/>
            </a:spcBef>
            <a:spcAft>
              <a:spcPct val="0"/>
            </a:spcAft>
            <a:buClrTx/>
            <a:buSzTx/>
            <a:buFontTx/>
            <a:buNone/>
            <a:tabLst/>
          </a:pPr>
          <a:r>
            <a:rPr kumimoji="0" lang="sv-SE" b="0" i="0" u="none" strike="noStrike" cap="none" normalizeH="0" baseline="0" dirty="0">
              <a:ln/>
              <a:effectLst/>
              <a:latin typeface="Times New Roman" pitchFamily="18" charset="0"/>
              <a:cs typeface="Arial" charset="0"/>
            </a:rPr>
            <a:t>54%</a:t>
          </a:r>
          <a:endParaRPr kumimoji="0" lang="en-US" b="0" i="0" u="none" strike="noStrike" cap="none" normalizeH="0" baseline="0" dirty="0">
            <a:ln/>
            <a:effectLst/>
            <a:latin typeface="Times New Roman" pitchFamily="18" charset="0"/>
            <a:cs typeface="Arial" charset="0"/>
          </a:endParaRPr>
        </a:p>
      </dgm:t>
    </dgm:pt>
    <dgm:pt modelId="{D7604E39-1903-4A4D-B3AA-4E1FBDC6B8C1}" type="parTrans" cxnId="{2D451240-D1DD-4F36-ABBD-492D20F35C06}">
      <dgm:prSet/>
      <dgm:spPr/>
      <dgm:t>
        <a:bodyPr/>
        <a:lstStyle/>
        <a:p>
          <a:endParaRPr lang="sv-SE"/>
        </a:p>
      </dgm:t>
    </dgm:pt>
    <dgm:pt modelId="{95731AD6-601D-4186-B757-C4BE328FC932}" type="sibTrans" cxnId="{2D451240-D1DD-4F36-ABBD-492D20F35C06}">
      <dgm:prSet/>
      <dgm:spPr/>
      <dgm:t>
        <a:bodyPr/>
        <a:lstStyle/>
        <a:p>
          <a:endParaRPr lang="sv-SE"/>
        </a:p>
      </dgm:t>
    </dgm:pt>
    <dgm:pt modelId="{A3DAEEFD-A000-449C-B0FB-B560CF33FDD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b="0" i="0" u="none" strike="noStrike" cap="none" normalizeH="0" baseline="0">
              <a:ln/>
              <a:effectLst/>
              <a:latin typeface="Times New Roman" pitchFamily="18" charset="0"/>
              <a:cs typeface="Arial" charset="0"/>
            </a:rPr>
            <a:t>Inga ljud</a:t>
          </a:r>
        </a:p>
        <a:p>
          <a:pPr marL="0" marR="0" lvl="0" indent="0" algn="ctr" defTabSz="914400" rtl="0" eaLnBrk="1" fontAlgn="base" latinLnBrk="0" hangingPunct="1">
            <a:lnSpc>
              <a:spcPct val="100000"/>
            </a:lnSpc>
            <a:spcBef>
              <a:spcPct val="0"/>
            </a:spcBef>
            <a:spcAft>
              <a:spcPct val="0"/>
            </a:spcAft>
            <a:buClrTx/>
            <a:buSzTx/>
            <a:buFontTx/>
            <a:buNone/>
            <a:tabLst/>
          </a:pPr>
          <a:r>
            <a:rPr kumimoji="0" lang="sv-SE" b="0" i="0" u="none" strike="noStrike" cap="none" normalizeH="0" baseline="0">
              <a:ln/>
              <a:effectLst/>
              <a:latin typeface="Times New Roman" pitchFamily="18" charset="0"/>
              <a:cs typeface="Arial" charset="0"/>
            </a:rPr>
            <a:t>69%</a:t>
          </a:r>
        </a:p>
        <a:p>
          <a:pPr marL="0" marR="0" lvl="0" indent="0" algn="ctr" defTabSz="914400" rtl="0" eaLnBrk="1" fontAlgn="base" latinLnBrk="0" hangingPunct="1">
            <a:lnSpc>
              <a:spcPct val="100000"/>
            </a:lnSpc>
            <a:spcBef>
              <a:spcPct val="0"/>
            </a:spcBef>
            <a:spcAft>
              <a:spcPct val="0"/>
            </a:spcAft>
            <a:buClrTx/>
            <a:buSzTx/>
            <a:buFontTx/>
            <a:buNone/>
            <a:tabLst/>
          </a:pPr>
          <a:r>
            <a:rPr kumimoji="0" lang="sv-SE" b="0" i="0" u="none" strike="noStrike" cap="none" normalizeH="0" baseline="0">
              <a:ln/>
              <a:effectLst/>
              <a:latin typeface="Times New Roman" pitchFamily="18" charset="0"/>
              <a:cs typeface="Arial" charset="0"/>
            </a:rPr>
            <a:t>46%</a:t>
          </a:r>
          <a:endParaRPr kumimoji="0" lang="en-US" b="0" i="0" u="none" strike="noStrike" cap="none" normalizeH="0" baseline="0">
            <a:ln/>
            <a:effectLst/>
            <a:latin typeface="Times New Roman" pitchFamily="18" charset="0"/>
            <a:cs typeface="Arial" charset="0"/>
          </a:endParaRPr>
        </a:p>
      </dgm:t>
    </dgm:pt>
    <dgm:pt modelId="{0B6A747F-0260-40FE-9B19-629334A709B2}" type="parTrans" cxnId="{2747F07E-3074-47BA-9E9A-0E9444061AF7}">
      <dgm:prSet/>
      <dgm:spPr/>
      <dgm:t>
        <a:bodyPr/>
        <a:lstStyle/>
        <a:p>
          <a:endParaRPr lang="sv-SE"/>
        </a:p>
      </dgm:t>
    </dgm:pt>
    <dgm:pt modelId="{C1E7A79C-FE31-4025-B6CB-4714A5A732F8}" type="sibTrans" cxnId="{2747F07E-3074-47BA-9E9A-0E9444061AF7}">
      <dgm:prSet/>
      <dgm:spPr/>
      <dgm:t>
        <a:bodyPr/>
        <a:lstStyle/>
        <a:p>
          <a:endParaRPr lang="sv-SE"/>
        </a:p>
      </dgm:t>
    </dgm:pt>
    <dgm:pt modelId="{E4621CB1-C878-49F5-A3F6-CA03EB75803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b="0" i="0" u="none" strike="noStrike" cap="none" normalizeH="0" baseline="0">
              <a:ln/>
              <a:effectLst/>
              <a:latin typeface="Times New Roman" pitchFamily="18" charset="0"/>
              <a:cs typeface="Arial" charset="0"/>
            </a:rPr>
            <a:t>Inga ljud</a:t>
          </a:r>
        </a:p>
        <a:p>
          <a:pPr marL="0" marR="0" lvl="0" indent="0" algn="ctr" defTabSz="914400" rtl="0" eaLnBrk="1" fontAlgn="base" latinLnBrk="0" hangingPunct="1">
            <a:lnSpc>
              <a:spcPct val="100000"/>
            </a:lnSpc>
            <a:spcBef>
              <a:spcPct val="0"/>
            </a:spcBef>
            <a:spcAft>
              <a:spcPct val="0"/>
            </a:spcAft>
            <a:buClrTx/>
            <a:buSzTx/>
            <a:buFontTx/>
            <a:buNone/>
            <a:tabLst/>
          </a:pPr>
          <a:r>
            <a:rPr kumimoji="0" lang="sv-SE" b="0" i="0" u="none" strike="noStrike" cap="none" normalizeH="0" baseline="0">
              <a:ln/>
              <a:effectLst/>
              <a:latin typeface="Times New Roman" pitchFamily="18" charset="0"/>
              <a:cs typeface="Arial" charset="0"/>
            </a:rPr>
            <a:t>65%</a:t>
          </a:r>
        </a:p>
        <a:p>
          <a:pPr marL="0" marR="0" lvl="0" indent="0" algn="ctr" defTabSz="914400" rtl="0" eaLnBrk="1" fontAlgn="base" latinLnBrk="0" hangingPunct="1">
            <a:lnSpc>
              <a:spcPct val="100000"/>
            </a:lnSpc>
            <a:spcBef>
              <a:spcPct val="0"/>
            </a:spcBef>
            <a:spcAft>
              <a:spcPct val="0"/>
            </a:spcAft>
            <a:buClrTx/>
            <a:buSzTx/>
            <a:buFontTx/>
            <a:buNone/>
            <a:tabLst/>
          </a:pPr>
          <a:r>
            <a:rPr kumimoji="0" lang="sv-SE" b="0" i="0" u="none" strike="noStrike" cap="none" normalizeH="0" baseline="0">
              <a:ln/>
              <a:effectLst/>
              <a:latin typeface="Times New Roman" pitchFamily="18" charset="0"/>
              <a:cs typeface="Arial" charset="0"/>
            </a:rPr>
            <a:t>52%</a:t>
          </a:r>
          <a:endParaRPr kumimoji="0" lang="en-US" b="0" i="0" u="none" strike="noStrike" cap="none" normalizeH="0" baseline="0">
            <a:ln/>
            <a:effectLst/>
            <a:latin typeface="Times New Roman" pitchFamily="18" charset="0"/>
            <a:cs typeface="Arial" charset="0"/>
          </a:endParaRPr>
        </a:p>
      </dgm:t>
    </dgm:pt>
    <dgm:pt modelId="{494A2F07-2F8E-4E5D-9FB8-49DFC4CBCAAB}" type="parTrans" cxnId="{C7485CBB-1106-4325-9CF9-731D2EB350E4}">
      <dgm:prSet/>
      <dgm:spPr/>
      <dgm:t>
        <a:bodyPr/>
        <a:lstStyle/>
        <a:p>
          <a:endParaRPr lang="sv-SE"/>
        </a:p>
      </dgm:t>
    </dgm:pt>
    <dgm:pt modelId="{017A90A4-1AB9-4E18-9F00-E1652619C711}" type="sibTrans" cxnId="{C7485CBB-1106-4325-9CF9-731D2EB350E4}">
      <dgm:prSet/>
      <dgm:spPr/>
      <dgm:t>
        <a:bodyPr/>
        <a:lstStyle/>
        <a:p>
          <a:endParaRPr lang="sv-SE"/>
        </a:p>
      </dgm:t>
    </dgm:pt>
    <dgm:pt modelId="{FDE80456-87E8-4266-B8F4-C42D7012C6E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b="0" i="0" u="none" strike="noStrike" cap="none" normalizeH="0" baseline="0">
              <a:ln/>
              <a:effectLst/>
              <a:latin typeface="Times New Roman" pitchFamily="18" charset="0"/>
              <a:cs typeface="Arial" charset="0"/>
            </a:rPr>
            <a:t>Besök 2</a:t>
          </a:r>
          <a:endParaRPr kumimoji="0" lang="en-US" b="0" i="0" u="none" strike="noStrike" cap="none" normalizeH="0" baseline="0">
            <a:ln/>
            <a:effectLst/>
            <a:latin typeface="Times New Roman" pitchFamily="18" charset="0"/>
            <a:cs typeface="Arial" charset="0"/>
          </a:endParaRPr>
        </a:p>
      </dgm:t>
    </dgm:pt>
    <dgm:pt modelId="{C92600FE-A0BC-4479-8568-E01236FA6964}" type="parTrans" cxnId="{89D507F9-7685-460F-B167-B20DDB860EEA}">
      <dgm:prSet/>
      <dgm:spPr/>
      <dgm:t>
        <a:bodyPr/>
        <a:lstStyle/>
        <a:p>
          <a:endParaRPr lang="sv-SE"/>
        </a:p>
      </dgm:t>
    </dgm:pt>
    <dgm:pt modelId="{FF6DD67B-1DC5-4890-8EB3-3BC2CFC3D2F1}" type="sibTrans" cxnId="{89D507F9-7685-460F-B167-B20DDB860EEA}">
      <dgm:prSet/>
      <dgm:spPr/>
      <dgm:t>
        <a:bodyPr/>
        <a:lstStyle/>
        <a:p>
          <a:endParaRPr lang="sv-SE"/>
        </a:p>
      </dgm:t>
    </dgm:pt>
    <dgm:pt modelId="{3EACB0D4-2ABD-4D08-B422-A98D89D01B5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b="0" i="0" u="none" strike="noStrike" cap="none" normalizeH="0" baseline="0" dirty="0">
              <a:ln/>
              <a:effectLst/>
              <a:latin typeface="Times New Roman" pitchFamily="18" charset="0"/>
              <a:cs typeface="Arial" charset="0"/>
            </a:rPr>
            <a:t>Käkledsljud</a:t>
          </a:r>
        </a:p>
        <a:p>
          <a:pPr marL="0" marR="0" lvl="0" indent="0" algn="ctr" defTabSz="914400" rtl="0" eaLnBrk="1" fontAlgn="base" latinLnBrk="0" hangingPunct="1">
            <a:lnSpc>
              <a:spcPct val="100000"/>
            </a:lnSpc>
            <a:spcBef>
              <a:spcPct val="0"/>
            </a:spcBef>
            <a:spcAft>
              <a:spcPct val="0"/>
            </a:spcAft>
            <a:buClrTx/>
            <a:buSzTx/>
            <a:buFontTx/>
            <a:buNone/>
            <a:tabLst/>
          </a:pPr>
          <a:r>
            <a:rPr kumimoji="0" lang="sv-SE" b="0" i="0" u="none" strike="noStrike" cap="none" normalizeH="0" baseline="0" dirty="0">
              <a:ln/>
              <a:effectLst/>
              <a:latin typeface="Times New Roman" pitchFamily="18" charset="0"/>
              <a:cs typeface="Arial" charset="0"/>
            </a:rPr>
            <a:t>34%</a:t>
          </a:r>
        </a:p>
        <a:p>
          <a:pPr marL="0" marR="0" lvl="0" indent="0" algn="ctr" defTabSz="914400" rtl="0" eaLnBrk="1" fontAlgn="base" latinLnBrk="0" hangingPunct="1">
            <a:lnSpc>
              <a:spcPct val="100000"/>
            </a:lnSpc>
            <a:spcBef>
              <a:spcPct val="0"/>
            </a:spcBef>
            <a:spcAft>
              <a:spcPct val="0"/>
            </a:spcAft>
            <a:buClrTx/>
            <a:buSzTx/>
            <a:buFontTx/>
            <a:buNone/>
            <a:tabLst/>
          </a:pPr>
          <a:r>
            <a:rPr kumimoji="0" lang="sv-SE" b="0" i="0" u="none" strike="noStrike" cap="none" normalizeH="0" baseline="0" dirty="0">
              <a:ln/>
              <a:effectLst/>
              <a:latin typeface="Times New Roman" pitchFamily="18" charset="0"/>
              <a:cs typeface="Arial" charset="0"/>
            </a:rPr>
            <a:t>50%</a:t>
          </a:r>
          <a:endParaRPr kumimoji="0" lang="en-US" b="0" i="0" u="none" strike="noStrike" cap="none" normalizeH="0" baseline="0" dirty="0">
            <a:ln/>
            <a:effectLst/>
            <a:latin typeface="Times New Roman" pitchFamily="18" charset="0"/>
            <a:cs typeface="Arial" charset="0"/>
          </a:endParaRPr>
        </a:p>
      </dgm:t>
    </dgm:pt>
    <dgm:pt modelId="{717E599F-471A-457D-B278-EEA8C232EAA8}" type="parTrans" cxnId="{DC3AC4E7-04B9-49BA-B8FF-DB933D105A92}">
      <dgm:prSet/>
      <dgm:spPr/>
      <dgm:t>
        <a:bodyPr/>
        <a:lstStyle/>
        <a:p>
          <a:endParaRPr lang="sv-SE"/>
        </a:p>
      </dgm:t>
    </dgm:pt>
    <dgm:pt modelId="{05436C40-990A-4240-871D-F6EFC6B830A7}" type="sibTrans" cxnId="{DC3AC4E7-04B9-49BA-B8FF-DB933D105A92}">
      <dgm:prSet/>
      <dgm:spPr/>
      <dgm:t>
        <a:bodyPr/>
        <a:lstStyle/>
        <a:p>
          <a:endParaRPr lang="sv-SE"/>
        </a:p>
      </dgm:t>
    </dgm:pt>
    <dgm:pt modelId="{4AE0B3DD-3364-4873-A5D1-9D943E728AE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b="0" i="0" u="none" strike="noStrike" cap="none" normalizeH="0" baseline="0" dirty="0">
              <a:ln/>
              <a:effectLst/>
              <a:latin typeface="Times New Roman" pitchFamily="18" charset="0"/>
              <a:cs typeface="Arial" charset="0"/>
            </a:rPr>
            <a:t>Inga ljud</a:t>
          </a:r>
        </a:p>
        <a:p>
          <a:pPr marL="0" marR="0" lvl="0" indent="0" algn="ctr" defTabSz="914400" rtl="0" eaLnBrk="1" fontAlgn="base" latinLnBrk="0" hangingPunct="1">
            <a:lnSpc>
              <a:spcPct val="100000"/>
            </a:lnSpc>
            <a:spcBef>
              <a:spcPct val="0"/>
            </a:spcBef>
            <a:spcAft>
              <a:spcPct val="0"/>
            </a:spcAft>
            <a:buClrTx/>
            <a:buSzTx/>
            <a:buFontTx/>
            <a:buNone/>
            <a:tabLst/>
          </a:pPr>
          <a:r>
            <a:rPr kumimoji="0" lang="sv-SE" b="0" i="0" u="none" strike="noStrike" cap="none" normalizeH="0" baseline="0" dirty="0">
              <a:ln/>
              <a:effectLst/>
              <a:latin typeface="Times New Roman" pitchFamily="18" charset="0"/>
              <a:cs typeface="Arial" charset="0"/>
            </a:rPr>
            <a:t>66%</a:t>
          </a:r>
        </a:p>
        <a:p>
          <a:pPr marL="0" marR="0" lvl="0" indent="0" algn="ctr" defTabSz="914400" rtl="0" eaLnBrk="1" fontAlgn="base" latinLnBrk="0" hangingPunct="1">
            <a:lnSpc>
              <a:spcPct val="100000"/>
            </a:lnSpc>
            <a:spcBef>
              <a:spcPct val="0"/>
            </a:spcBef>
            <a:spcAft>
              <a:spcPct val="0"/>
            </a:spcAft>
            <a:buClrTx/>
            <a:buSzTx/>
            <a:buFontTx/>
            <a:buNone/>
            <a:tabLst/>
          </a:pPr>
          <a:r>
            <a:rPr kumimoji="0" lang="sv-SE" b="0" i="0" u="none" strike="noStrike" cap="none" normalizeH="0" baseline="0" dirty="0">
              <a:ln/>
              <a:effectLst/>
              <a:latin typeface="Times New Roman" pitchFamily="18" charset="0"/>
              <a:cs typeface="Arial" charset="0"/>
            </a:rPr>
            <a:t>50%</a:t>
          </a:r>
          <a:endParaRPr kumimoji="0" lang="en-US" b="0" i="0" u="none" strike="noStrike" cap="none" normalizeH="0" baseline="0" dirty="0">
            <a:ln/>
            <a:effectLst/>
            <a:latin typeface="Times New Roman" pitchFamily="18" charset="0"/>
            <a:cs typeface="Arial" charset="0"/>
          </a:endParaRPr>
        </a:p>
      </dgm:t>
    </dgm:pt>
    <dgm:pt modelId="{71DCE82A-0938-4A4A-A1D4-79251F3DB12D}" type="parTrans" cxnId="{6A2C5C2B-98E9-44DD-A448-122B6F80768D}">
      <dgm:prSet/>
      <dgm:spPr/>
      <dgm:t>
        <a:bodyPr/>
        <a:lstStyle/>
        <a:p>
          <a:endParaRPr lang="sv-SE"/>
        </a:p>
      </dgm:t>
    </dgm:pt>
    <dgm:pt modelId="{F4852906-D0B8-4BDF-9736-A9739ABFDD3B}" type="sibTrans" cxnId="{6A2C5C2B-98E9-44DD-A448-122B6F80768D}">
      <dgm:prSet/>
      <dgm:spPr/>
      <dgm:t>
        <a:bodyPr/>
        <a:lstStyle/>
        <a:p>
          <a:endParaRPr lang="sv-SE"/>
        </a:p>
      </dgm:t>
    </dgm:pt>
    <dgm:pt modelId="{3A0C51C6-07A1-4CC4-B3C3-824B78F19E3B}" type="pres">
      <dgm:prSet presAssocID="{00F81BFF-750F-43C4-84BE-78E7AFE02D24}" presName="hierChild1" presStyleCnt="0">
        <dgm:presLayoutVars>
          <dgm:orgChart val="1"/>
          <dgm:chPref val="1"/>
          <dgm:dir/>
          <dgm:animOne val="branch"/>
          <dgm:animLvl val="lvl"/>
          <dgm:resizeHandles/>
        </dgm:presLayoutVars>
      </dgm:prSet>
      <dgm:spPr/>
    </dgm:pt>
    <dgm:pt modelId="{00947B69-9423-4EEC-840D-274C2E41CF06}" type="pres">
      <dgm:prSet presAssocID="{2E3E2B71-CA98-46CE-9DE2-95872BE71AD4}" presName="hierRoot1" presStyleCnt="0">
        <dgm:presLayoutVars>
          <dgm:hierBranch/>
        </dgm:presLayoutVars>
      </dgm:prSet>
      <dgm:spPr/>
    </dgm:pt>
    <dgm:pt modelId="{8B925607-E6B7-4EF3-8C5C-880CF2F5356F}" type="pres">
      <dgm:prSet presAssocID="{2E3E2B71-CA98-46CE-9DE2-95872BE71AD4}" presName="rootComposite1" presStyleCnt="0"/>
      <dgm:spPr/>
    </dgm:pt>
    <dgm:pt modelId="{78B7B455-DB9E-423E-93CE-EAB057D745B6}" type="pres">
      <dgm:prSet presAssocID="{2E3E2B71-CA98-46CE-9DE2-95872BE71AD4}" presName="rootText1" presStyleLbl="node0" presStyleIdx="0" presStyleCnt="1">
        <dgm:presLayoutVars>
          <dgm:chPref val="3"/>
        </dgm:presLayoutVars>
      </dgm:prSet>
      <dgm:spPr/>
    </dgm:pt>
    <dgm:pt modelId="{602D9989-24E0-4E5D-8832-2B2DFEF88695}" type="pres">
      <dgm:prSet presAssocID="{2E3E2B71-CA98-46CE-9DE2-95872BE71AD4}" presName="rootConnector1" presStyleLbl="node1" presStyleIdx="0" presStyleCnt="0"/>
      <dgm:spPr/>
    </dgm:pt>
    <dgm:pt modelId="{A1E5F276-7D36-4BB5-A658-24C0D71F4332}" type="pres">
      <dgm:prSet presAssocID="{2E3E2B71-CA98-46CE-9DE2-95872BE71AD4}" presName="hierChild2" presStyleCnt="0"/>
      <dgm:spPr/>
    </dgm:pt>
    <dgm:pt modelId="{06D0CDBB-0186-4675-A4EF-7561141FC553}" type="pres">
      <dgm:prSet presAssocID="{75220529-11AE-4939-95DC-2C9DC2860585}" presName="Name35" presStyleLbl="parChTrans1D2" presStyleIdx="0" presStyleCnt="2"/>
      <dgm:spPr/>
    </dgm:pt>
    <dgm:pt modelId="{082E4183-3971-4021-A4DA-1751B74934EE}" type="pres">
      <dgm:prSet presAssocID="{F630A189-5A51-4D2F-9D71-3C78AF04CD9C}" presName="hierRoot2" presStyleCnt="0">
        <dgm:presLayoutVars>
          <dgm:hierBranch/>
        </dgm:presLayoutVars>
      </dgm:prSet>
      <dgm:spPr/>
    </dgm:pt>
    <dgm:pt modelId="{68DD7AE7-D0B1-47D5-9D9C-61E55B63B75A}" type="pres">
      <dgm:prSet presAssocID="{F630A189-5A51-4D2F-9D71-3C78AF04CD9C}" presName="rootComposite" presStyleCnt="0"/>
      <dgm:spPr/>
    </dgm:pt>
    <dgm:pt modelId="{783D80F0-87CE-49D5-ABF3-7349F26F29E8}" type="pres">
      <dgm:prSet presAssocID="{F630A189-5A51-4D2F-9D71-3C78AF04CD9C}" presName="rootText" presStyleLbl="node2" presStyleIdx="0" presStyleCnt="2">
        <dgm:presLayoutVars>
          <dgm:chPref val="3"/>
        </dgm:presLayoutVars>
      </dgm:prSet>
      <dgm:spPr/>
    </dgm:pt>
    <dgm:pt modelId="{18A78905-D18A-4FAE-A0B1-69E3601BE0FA}" type="pres">
      <dgm:prSet presAssocID="{F630A189-5A51-4D2F-9D71-3C78AF04CD9C}" presName="rootConnector" presStyleLbl="node2" presStyleIdx="0" presStyleCnt="2"/>
      <dgm:spPr/>
    </dgm:pt>
    <dgm:pt modelId="{57529603-0C13-490C-8FEA-6584BA53329E}" type="pres">
      <dgm:prSet presAssocID="{F630A189-5A51-4D2F-9D71-3C78AF04CD9C}" presName="hierChild4" presStyleCnt="0"/>
      <dgm:spPr/>
    </dgm:pt>
    <dgm:pt modelId="{C6E97175-21FA-4846-A8B4-9DA36A3018C6}" type="pres">
      <dgm:prSet presAssocID="{F26A2140-6C41-4F9C-BF39-C1303B424193}" presName="Name35" presStyleLbl="parChTrans1D3" presStyleIdx="0" presStyleCnt="2"/>
      <dgm:spPr/>
    </dgm:pt>
    <dgm:pt modelId="{5A97FBD4-95A6-4C1A-BF6D-A60298955545}" type="pres">
      <dgm:prSet presAssocID="{1227A69E-3041-42B8-A4FB-BE43D32F4F1B}" presName="hierRoot2" presStyleCnt="0">
        <dgm:presLayoutVars>
          <dgm:hierBranch/>
        </dgm:presLayoutVars>
      </dgm:prSet>
      <dgm:spPr/>
    </dgm:pt>
    <dgm:pt modelId="{4C9A521B-9F75-4B27-95DE-2CAE900DF8D2}" type="pres">
      <dgm:prSet presAssocID="{1227A69E-3041-42B8-A4FB-BE43D32F4F1B}" presName="rootComposite" presStyleCnt="0"/>
      <dgm:spPr/>
    </dgm:pt>
    <dgm:pt modelId="{BB732072-BBF2-41C4-BCBA-184749FEAB01}" type="pres">
      <dgm:prSet presAssocID="{1227A69E-3041-42B8-A4FB-BE43D32F4F1B}" presName="rootText" presStyleLbl="node3" presStyleIdx="0" presStyleCnt="2">
        <dgm:presLayoutVars>
          <dgm:chPref val="3"/>
        </dgm:presLayoutVars>
      </dgm:prSet>
      <dgm:spPr/>
    </dgm:pt>
    <dgm:pt modelId="{B26BB4E6-24CF-404C-976D-E542654C2414}" type="pres">
      <dgm:prSet presAssocID="{1227A69E-3041-42B8-A4FB-BE43D32F4F1B}" presName="rootConnector" presStyleLbl="node3" presStyleIdx="0" presStyleCnt="2"/>
      <dgm:spPr/>
    </dgm:pt>
    <dgm:pt modelId="{7DBDD07D-6948-4496-AEBD-D433ED407B66}" type="pres">
      <dgm:prSet presAssocID="{1227A69E-3041-42B8-A4FB-BE43D32F4F1B}" presName="hierChild4" presStyleCnt="0"/>
      <dgm:spPr/>
    </dgm:pt>
    <dgm:pt modelId="{F1ED7717-9D8E-47B7-AE2E-329785872C0D}" type="pres">
      <dgm:prSet presAssocID="{D7604E39-1903-4A4D-B3AA-4E1FBDC6B8C1}" presName="Name35" presStyleLbl="parChTrans1D4" presStyleIdx="0" presStyleCnt="4"/>
      <dgm:spPr/>
    </dgm:pt>
    <dgm:pt modelId="{B1D2B7A3-4493-4A80-890D-62ED4751BA1B}" type="pres">
      <dgm:prSet presAssocID="{B4BCCEF6-4A75-49F3-A819-B5CB3B05E387}" presName="hierRoot2" presStyleCnt="0">
        <dgm:presLayoutVars>
          <dgm:hierBranch val="r"/>
        </dgm:presLayoutVars>
      </dgm:prSet>
      <dgm:spPr/>
    </dgm:pt>
    <dgm:pt modelId="{840E0CB9-2B51-4A19-B090-FB4C87D740BB}" type="pres">
      <dgm:prSet presAssocID="{B4BCCEF6-4A75-49F3-A819-B5CB3B05E387}" presName="rootComposite" presStyleCnt="0"/>
      <dgm:spPr/>
    </dgm:pt>
    <dgm:pt modelId="{988AC6A9-EE42-485D-851A-D7CF3CFC22AE}" type="pres">
      <dgm:prSet presAssocID="{B4BCCEF6-4A75-49F3-A819-B5CB3B05E387}" presName="rootText" presStyleLbl="node4" presStyleIdx="0" presStyleCnt="4">
        <dgm:presLayoutVars>
          <dgm:chPref val="3"/>
        </dgm:presLayoutVars>
      </dgm:prSet>
      <dgm:spPr/>
    </dgm:pt>
    <dgm:pt modelId="{8DF3F7D3-FDB0-4F2F-838D-1E38A941F614}" type="pres">
      <dgm:prSet presAssocID="{B4BCCEF6-4A75-49F3-A819-B5CB3B05E387}" presName="rootConnector" presStyleLbl="node4" presStyleIdx="0" presStyleCnt="4"/>
      <dgm:spPr/>
    </dgm:pt>
    <dgm:pt modelId="{C058AFB5-2187-482A-B955-1F9C26ACACDD}" type="pres">
      <dgm:prSet presAssocID="{B4BCCEF6-4A75-49F3-A819-B5CB3B05E387}" presName="hierChild4" presStyleCnt="0"/>
      <dgm:spPr/>
    </dgm:pt>
    <dgm:pt modelId="{4FB72A42-CFB6-4E94-9F80-FAC3E15EF6F6}" type="pres">
      <dgm:prSet presAssocID="{B4BCCEF6-4A75-49F3-A819-B5CB3B05E387}" presName="hierChild5" presStyleCnt="0"/>
      <dgm:spPr/>
    </dgm:pt>
    <dgm:pt modelId="{6C0ADDF2-6B83-4455-A591-00CDD3DA422F}" type="pres">
      <dgm:prSet presAssocID="{0B6A747F-0260-40FE-9B19-629334A709B2}" presName="Name35" presStyleLbl="parChTrans1D4" presStyleIdx="1" presStyleCnt="4"/>
      <dgm:spPr/>
    </dgm:pt>
    <dgm:pt modelId="{C19BEAD0-770A-4920-86D1-80889264A837}" type="pres">
      <dgm:prSet presAssocID="{A3DAEEFD-A000-449C-B0FB-B560CF33FDDC}" presName="hierRoot2" presStyleCnt="0">
        <dgm:presLayoutVars>
          <dgm:hierBranch val="r"/>
        </dgm:presLayoutVars>
      </dgm:prSet>
      <dgm:spPr/>
    </dgm:pt>
    <dgm:pt modelId="{6EBB5317-BF7E-4F75-8E8F-BDF17C92832F}" type="pres">
      <dgm:prSet presAssocID="{A3DAEEFD-A000-449C-B0FB-B560CF33FDDC}" presName="rootComposite" presStyleCnt="0"/>
      <dgm:spPr/>
    </dgm:pt>
    <dgm:pt modelId="{3F472E78-7307-4F0A-A87E-DB93AECB7042}" type="pres">
      <dgm:prSet presAssocID="{A3DAEEFD-A000-449C-B0FB-B560CF33FDDC}" presName="rootText" presStyleLbl="node4" presStyleIdx="1" presStyleCnt="4">
        <dgm:presLayoutVars>
          <dgm:chPref val="3"/>
        </dgm:presLayoutVars>
      </dgm:prSet>
      <dgm:spPr/>
    </dgm:pt>
    <dgm:pt modelId="{2AB1F17C-66C6-4E2A-A864-CD5C9B906624}" type="pres">
      <dgm:prSet presAssocID="{A3DAEEFD-A000-449C-B0FB-B560CF33FDDC}" presName="rootConnector" presStyleLbl="node4" presStyleIdx="1" presStyleCnt="4"/>
      <dgm:spPr/>
    </dgm:pt>
    <dgm:pt modelId="{67936B6D-7F50-481A-B5FB-7928DA8F2441}" type="pres">
      <dgm:prSet presAssocID="{A3DAEEFD-A000-449C-B0FB-B560CF33FDDC}" presName="hierChild4" presStyleCnt="0"/>
      <dgm:spPr/>
    </dgm:pt>
    <dgm:pt modelId="{6A309FDF-9D67-45A7-9CE3-A3A71F3738D3}" type="pres">
      <dgm:prSet presAssocID="{A3DAEEFD-A000-449C-B0FB-B560CF33FDDC}" presName="hierChild5" presStyleCnt="0"/>
      <dgm:spPr/>
    </dgm:pt>
    <dgm:pt modelId="{5D80F183-7E52-43CB-BE04-E8E1B6344581}" type="pres">
      <dgm:prSet presAssocID="{1227A69E-3041-42B8-A4FB-BE43D32F4F1B}" presName="hierChild5" presStyleCnt="0"/>
      <dgm:spPr/>
    </dgm:pt>
    <dgm:pt modelId="{4F7E97B8-96D0-41D9-845F-6FDB2BDE159A}" type="pres">
      <dgm:prSet presAssocID="{F630A189-5A51-4D2F-9D71-3C78AF04CD9C}" presName="hierChild5" presStyleCnt="0"/>
      <dgm:spPr/>
    </dgm:pt>
    <dgm:pt modelId="{2053E3E0-7133-468D-9858-F6833D908AFF}" type="pres">
      <dgm:prSet presAssocID="{494A2F07-2F8E-4E5D-9FB8-49DFC4CBCAAB}" presName="Name35" presStyleLbl="parChTrans1D2" presStyleIdx="1" presStyleCnt="2"/>
      <dgm:spPr/>
    </dgm:pt>
    <dgm:pt modelId="{FE4E08D7-4A13-4D8F-A4E0-01C04F55FED7}" type="pres">
      <dgm:prSet presAssocID="{E4621CB1-C878-49F5-A3F6-CA03EB758030}" presName="hierRoot2" presStyleCnt="0">
        <dgm:presLayoutVars>
          <dgm:hierBranch/>
        </dgm:presLayoutVars>
      </dgm:prSet>
      <dgm:spPr/>
    </dgm:pt>
    <dgm:pt modelId="{4C234437-081D-4983-9B7C-1F11AD823714}" type="pres">
      <dgm:prSet presAssocID="{E4621CB1-C878-49F5-A3F6-CA03EB758030}" presName="rootComposite" presStyleCnt="0"/>
      <dgm:spPr/>
    </dgm:pt>
    <dgm:pt modelId="{8D62F27C-97D9-4F2E-BD25-ACBBA73081CB}" type="pres">
      <dgm:prSet presAssocID="{E4621CB1-C878-49F5-A3F6-CA03EB758030}" presName="rootText" presStyleLbl="node2" presStyleIdx="1" presStyleCnt="2">
        <dgm:presLayoutVars>
          <dgm:chPref val="3"/>
        </dgm:presLayoutVars>
      </dgm:prSet>
      <dgm:spPr/>
    </dgm:pt>
    <dgm:pt modelId="{074B10AF-C1EE-4D1F-845A-BF02424CAC77}" type="pres">
      <dgm:prSet presAssocID="{E4621CB1-C878-49F5-A3F6-CA03EB758030}" presName="rootConnector" presStyleLbl="node2" presStyleIdx="1" presStyleCnt="2"/>
      <dgm:spPr/>
    </dgm:pt>
    <dgm:pt modelId="{EFB93B8B-8BAE-4232-A382-DF70A6BCAAF9}" type="pres">
      <dgm:prSet presAssocID="{E4621CB1-C878-49F5-A3F6-CA03EB758030}" presName="hierChild4" presStyleCnt="0"/>
      <dgm:spPr/>
    </dgm:pt>
    <dgm:pt modelId="{2F97DF1F-112B-4999-A437-08BBCDBF0153}" type="pres">
      <dgm:prSet presAssocID="{C92600FE-A0BC-4479-8568-E01236FA6964}" presName="Name35" presStyleLbl="parChTrans1D3" presStyleIdx="1" presStyleCnt="2"/>
      <dgm:spPr/>
    </dgm:pt>
    <dgm:pt modelId="{CA755BE3-7E31-48C7-AB43-29F443A68D93}" type="pres">
      <dgm:prSet presAssocID="{FDE80456-87E8-4266-B8F4-C42D7012C6EC}" presName="hierRoot2" presStyleCnt="0">
        <dgm:presLayoutVars>
          <dgm:hierBranch/>
        </dgm:presLayoutVars>
      </dgm:prSet>
      <dgm:spPr/>
    </dgm:pt>
    <dgm:pt modelId="{13CE22AF-530F-4837-B680-099C19B8579D}" type="pres">
      <dgm:prSet presAssocID="{FDE80456-87E8-4266-B8F4-C42D7012C6EC}" presName="rootComposite" presStyleCnt="0"/>
      <dgm:spPr/>
    </dgm:pt>
    <dgm:pt modelId="{E5ED721A-25EB-47AA-A6C6-F331845C261A}" type="pres">
      <dgm:prSet presAssocID="{FDE80456-87E8-4266-B8F4-C42D7012C6EC}" presName="rootText" presStyleLbl="node3" presStyleIdx="1" presStyleCnt="2">
        <dgm:presLayoutVars>
          <dgm:chPref val="3"/>
        </dgm:presLayoutVars>
      </dgm:prSet>
      <dgm:spPr/>
    </dgm:pt>
    <dgm:pt modelId="{BA16610B-2B27-4961-9E2C-E174D4B07DA0}" type="pres">
      <dgm:prSet presAssocID="{FDE80456-87E8-4266-B8F4-C42D7012C6EC}" presName="rootConnector" presStyleLbl="node3" presStyleIdx="1" presStyleCnt="2"/>
      <dgm:spPr/>
    </dgm:pt>
    <dgm:pt modelId="{3BA0D028-7475-47E5-8C0D-993DCF600BF8}" type="pres">
      <dgm:prSet presAssocID="{FDE80456-87E8-4266-B8F4-C42D7012C6EC}" presName="hierChild4" presStyleCnt="0"/>
      <dgm:spPr/>
    </dgm:pt>
    <dgm:pt modelId="{E7317574-4C8F-4609-B18E-51436F10D438}" type="pres">
      <dgm:prSet presAssocID="{717E599F-471A-457D-B278-EEA8C232EAA8}" presName="Name35" presStyleLbl="parChTrans1D4" presStyleIdx="2" presStyleCnt="4"/>
      <dgm:spPr/>
    </dgm:pt>
    <dgm:pt modelId="{DF36EA0A-62EC-4F19-AB15-F23B8F51B9E5}" type="pres">
      <dgm:prSet presAssocID="{3EACB0D4-2ABD-4D08-B422-A98D89D01B56}" presName="hierRoot2" presStyleCnt="0">
        <dgm:presLayoutVars>
          <dgm:hierBranch val="r"/>
        </dgm:presLayoutVars>
      </dgm:prSet>
      <dgm:spPr/>
    </dgm:pt>
    <dgm:pt modelId="{DE85E113-9A6F-47AF-BF13-A075B9AFC4AC}" type="pres">
      <dgm:prSet presAssocID="{3EACB0D4-2ABD-4D08-B422-A98D89D01B56}" presName="rootComposite" presStyleCnt="0"/>
      <dgm:spPr/>
    </dgm:pt>
    <dgm:pt modelId="{2AF89068-202D-47C9-87BD-6E971FD4A7D2}" type="pres">
      <dgm:prSet presAssocID="{3EACB0D4-2ABD-4D08-B422-A98D89D01B56}" presName="rootText" presStyleLbl="node4" presStyleIdx="2" presStyleCnt="4">
        <dgm:presLayoutVars>
          <dgm:chPref val="3"/>
        </dgm:presLayoutVars>
      </dgm:prSet>
      <dgm:spPr/>
    </dgm:pt>
    <dgm:pt modelId="{1FBF157B-C7C9-4233-B5AF-B483F15A3AD0}" type="pres">
      <dgm:prSet presAssocID="{3EACB0D4-2ABD-4D08-B422-A98D89D01B56}" presName="rootConnector" presStyleLbl="node4" presStyleIdx="2" presStyleCnt="4"/>
      <dgm:spPr/>
    </dgm:pt>
    <dgm:pt modelId="{4FD4CCBE-0C67-4507-8AF1-D8404E6AF44E}" type="pres">
      <dgm:prSet presAssocID="{3EACB0D4-2ABD-4D08-B422-A98D89D01B56}" presName="hierChild4" presStyleCnt="0"/>
      <dgm:spPr/>
    </dgm:pt>
    <dgm:pt modelId="{485F2481-213B-4C28-882B-741DA0552397}" type="pres">
      <dgm:prSet presAssocID="{3EACB0D4-2ABD-4D08-B422-A98D89D01B56}" presName="hierChild5" presStyleCnt="0"/>
      <dgm:spPr/>
    </dgm:pt>
    <dgm:pt modelId="{5080D60E-25BB-4292-9D4B-809C595F5C7C}" type="pres">
      <dgm:prSet presAssocID="{71DCE82A-0938-4A4A-A1D4-79251F3DB12D}" presName="Name35" presStyleLbl="parChTrans1D4" presStyleIdx="3" presStyleCnt="4"/>
      <dgm:spPr/>
    </dgm:pt>
    <dgm:pt modelId="{6A8B5969-86A4-4FFD-9251-0963385276CD}" type="pres">
      <dgm:prSet presAssocID="{4AE0B3DD-3364-4873-A5D1-9D943E728AEF}" presName="hierRoot2" presStyleCnt="0">
        <dgm:presLayoutVars>
          <dgm:hierBranch val="r"/>
        </dgm:presLayoutVars>
      </dgm:prSet>
      <dgm:spPr/>
    </dgm:pt>
    <dgm:pt modelId="{45C793BE-87B3-4873-90AE-761B4B700791}" type="pres">
      <dgm:prSet presAssocID="{4AE0B3DD-3364-4873-A5D1-9D943E728AEF}" presName="rootComposite" presStyleCnt="0"/>
      <dgm:spPr/>
    </dgm:pt>
    <dgm:pt modelId="{0DFB05E9-887D-4056-B1B1-EC6E2C40A44A}" type="pres">
      <dgm:prSet presAssocID="{4AE0B3DD-3364-4873-A5D1-9D943E728AEF}" presName="rootText" presStyleLbl="node4" presStyleIdx="3" presStyleCnt="4">
        <dgm:presLayoutVars>
          <dgm:chPref val="3"/>
        </dgm:presLayoutVars>
      </dgm:prSet>
      <dgm:spPr/>
    </dgm:pt>
    <dgm:pt modelId="{D153EE7A-5C3F-4625-B2EF-47854C644841}" type="pres">
      <dgm:prSet presAssocID="{4AE0B3DD-3364-4873-A5D1-9D943E728AEF}" presName="rootConnector" presStyleLbl="node4" presStyleIdx="3" presStyleCnt="4"/>
      <dgm:spPr/>
    </dgm:pt>
    <dgm:pt modelId="{72C02614-2BA5-4744-855C-90C4F16ACEC2}" type="pres">
      <dgm:prSet presAssocID="{4AE0B3DD-3364-4873-A5D1-9D943E728AEF}" presName="hierChild4" presStyleCnt="0"/>
      <dgm:spPr/>
    </dgm:pt>
    <dgm:pt modelId="{4BE4872B-2005-49A1-8816-DEEEBF24C3F7}" type="pres">
      <dgm:prSet presAssocID="{4AE0B3DD-3364-4873-A5D1-9D943E728AEF}" presName="hierChild5" presStyleCnt="0"/>
      <dgm:spPr/>
    </dgm:pt>
    <dgm:pt modelId="{E9073C8C-1F1F-48B0-B398-52119A8011FD}" type="pres">
      <dgm:prSet presAssocID="{FDE80456-87E8-4266-B8F4-C42D7012C6EC}" presName="hierChild5" presStyleCnt="0"/>
      <dgm:spPr/>
    </dgm:pt>
    <dgm:pt modelId="{B46D6603-5BAD-4399-9772-A7F07A2D6F62}" type="pres">
      <dgm:prSet presAssocID="{E4621CB1-C878-49F5-A3F6-CA03EB758030}" presName="hierChild5" presStyleCnt="0"/>
      <dgm:spPr/>
    </dgm:pt>
    <dgm:pt modelId="{A914063D-06FE-4EA3-A1D7-933306BAA35B}" type="pres">
      <dgm:prSet presAssocID="{2E3E2B71-CA98-46CE-9DE2-95872BE71AD4}" presName="hierChild3" presStyleCnt="0"/>
      <dgm:spPr/>
    </dgm:pt>
  </dgm:ptLst>
  <dgm:cxnLst>
    <dgm:cxn modelId="{5AE3E810-B15E-4132-93FC-36D188EBD73F}" type="presOf" srcId="{3EACB0D4-2ABD-4D08-B422-A98D89D01B56}" destId="{1FBF157B-C7C9-4233-B5AF-B483F15A3AD0}" srcOrd="1" destOrd="0" presId="urn:microsoft.com/office/officeart/2005/8/layout/orgChart1"/>
    <dgm:cxn modelId="{ECF23A17-E85C-4711-B05A-04A8791ACBF5}" type="presOf" srcId="{494A2F07-2F8E-4E5D-9FB8-49DFC4CBCAAB}" destId="{2053E3E0-7133-468D-9858-F6833D908AFF}" srcOrd="0" destOrd="0" presId="urn:microsoft.com/office/officeart/2005/8/layout/orgChart1"/>
    <dgm:cxn modelId="{4D571F20-018E-4BB6-BD9C-E84A61915771}" type="presOf" srcId="{4AE0B3DD-3364-4873-A5D1-9D943E728AEF}" destId="{D153EE7A-5C3F-4625-B2EF-47854C644841}" srcOrd="1" destOrd="0" presId="urn:microsoft.com/office/officeart/2005/8/layout/orgChart1"/>
    <dgm:cxn modelId="{01B9B224-2F7C-4D46-88EE-1C3B1602BAED}" type="presOf" srcId="{B4BCCEF6-4A75-49F3-A819-B5CB3B05E387}" destId="{988AC6A9-EE42-485D-851A-D7CF3CFC22AE}" srcOrd="0" destOrd="0" presId="urn:microsoft.com/office/officeart/2005/8/layout/orgChart1"/>
    <dgm:cxn modelId="{6A2C5C2B-98E9-44DD-A448-122B6F80768D}" srcId="{FDE80456-87E8-4266-B8F4-C42D7012C6EC}" destId="{4AE0B3DD-3364-4873-A5D1-9D943E728AEF}" srcOrd="1" destOrd="0" parTransId="{71DCE82A-0938-4A4A-A1D4-79251F3DB12D}" sibTransId="{F4852906-D0B8-4BDF-9736-A9739ABFDD3B}"/>
    <dgm:cxn modelId="{0126693E-834B-4159-865E-F5A842714AEC}" type="presOf" srcId="{4AE0B3DD-3364-4873-A5D1-9D943E728AEF}" destId="{0DFB05E9-887D-4056-B1B1-EC6E2C40A44A}" srcOrd="0" destOrd="0" presId="urn:microsoft.com/office/officeart/2005/8/layout/orgChart1"/>
    <dgm:cxn modelId="{80B38E3F-F831-4B38-84F8-9E193FC96F77}" type="presOf" srcId="{E4621CB1-C878-49F5-A3F6-CA03EB758030}" destId="{8D62F27C-97D9-4F2E-BD25-ACBBA73081CB}" srcOrd="0" destOrd="0" presId="urn:microsoft.com/office/officeart/2005/8/layout/orgChart1"/>
    <dgm:cxn modelId="{2D451240-D1DD-4F36-ABBD-492D20F35C06}" srcId="{1227A69E-3041-42B8-A4FB-BE43D32F4F1B}" destId="{B4BCCEF6-4A75-49F3-A819-B5CB3B05E387}" srcOrd="0" destOrd="0" parTransId="{D7604E39-1903-4A4D-B3AA-4E1FBDC6B8C1}" sibTransId="{95731AD6-601D-4186-B757-C4BE328FC932}"/>
    <dgm:cxn modelId="{A98CDB40-3AC6-4CB5-A631-1783D837D45C}" type="presOf" srcId="{F26A2140-6C41-4F9C-BF39-C1303B424193}" destId="{C6E97175-21FA-4846-A8B4-9DA36A3018C6}" srcOrd="0" destOrd="0" presId="urn:microsoft.com/office/officeart/2005/8/layout/orgChart1"/>
    <dgm:cxn modelId="{8F70A75C-BCB3-4222-96BE-AADAFB12BB89}" type="presOf" srcId="{2E3E2B71-CA98-46CE-9DE2-95872BE71AD4}" destId="{602D9989-24E0-4E5D-8832-2B2DFEF88695}" srcOrd="1" destOrd="0" presId="urn:microsoft.com/office/officeart/2005/8/layout/orgChart1"/>
    <dgm:cxn modelId="{93BF7362-69B5-4D60-85EA-3748FAA6DDA3}" type="presOf" srcId="{FDE80456-87E8-4266-B8F4-C42D7012C6EC}" destId="{BA16610B-2B27-4961-9E2C-E174D4B07DA0}" srcOrd="1" destOrd="0" presId="urn:microsoft.com/office/officeart/2005/8/layout/orgChart1"/>
    <dgm:cxn modelId="{DB99EB44-CB6D-4E46-8D2B-61C4E8732244}" type="presOf" srcId="{D7604E39-1903-4A4D-B3AA-4E1FBDC6B8C1}" destId="{F1ED7717-9D8E-47B7-AE2E-329785872C0D}" srcOrd="0" destOrd="0" presId="urn:microsoft.com/office/officeart/2005/8/layout/orgChart1"/>
    <dgm:cxn modelId="{1B116569-69BC-470E-BA6A-21C528B4900B}" type="presOf" srcId="{F630A189-5A51-4D2F-9D71-3C78AF04CD9C}" destId="{18A78905-D18A-4FAE-A0B1-69E3601BE0FA}" srcOrd="1" destOrd="0" presId="urn:microsoft.com/office/officeart/2005/8/layout/orgChart1"/>
    <dgm:cxn modelId="{0FA4F04A-6849-4781-BE27-1EF88AF32CFB}" srcId="{00F81BFF-750F-43C4-84BE-78E7AFE02D24}" destId="{2E3E2B71-CA98-46CE-9DE2-95872BE71AD4}" srcOrd="0" destOrd="0" parTransId="{0561C42C-D18B-4976-95BC-215E852C12C9}" sibTransId="{B590D44A-56E4-4ED0-AE35-5190D9707EEF}"/>
    <dgm:cxn modelId="{DAD6FC4B-0FC5-4547-8BBE-52AEB4AC3497}" type="presOf" srcId="{F630A189-5A51-4D2F-9D71-3C78AF04CD9C}" destId="{783D80F0-87CE-49D5-ABF3-7349F26F29E8}" srcOrd="0" destOrd="0" presId="urn:microsoft.com/office/officeart/2005/8/layout/orgChart1"/>
    <dgm:cxn modelId="{F1EA4F4D-8EA0-488D-BFF0-DD6EA3BF28BF}" type="presOf" srcId="{B4BCCEF6-4A75-49F3-A819-B5CB3B05E387}" destId="{8DF3F7D3-FDB0-4F2F-838D-1E38A941F614}" srcOrd="1" destOrd="0" presId="urn:microsoft.com/office/officeart/2005/8/layout/orgChart1"/>
    <dgm:cxn modelId="{DDC9F84E-5105-4682-981A-CF407C05B857}" type="presOf" srcId="{717E599F-471A-457D-B278-EEA8C232EAA8}" destId="{E7317574-4C8F-4609-B18E-51436F10D438}" srcOrd="0" destOrd="0" presId="urn:microsoft.com/office/officeart/2005/8/layout/orgChart1"/>
    <dgm:cxn modelId="{EDF02679-6934-427B-A551-764E24A894C7}" type="presOf" srcId="{1227A69E-3041-42B8-A4FB-BE43D32F4F1B}" destId="{BB732072-BBF2-41C4-BCBA-184749FEAB01}" srcOrd="0" destOrd="0" presId="urn:microsoft.com/office/officeart/2005/8/layout/orgChart1"/>
    <dgm:cxn modelId="{D3D1CC79-39CF-45AC-9AC1-21A9C9922501}" type="presOf" srcId="{71DCE82A-0938-4A4A-A1D4-79251F3DB12D}" destId="{5080D60E-25BB-4292-9D4B-809C595F5C7C}" srcOrd="0" destOrd="0" presId="urn:microsoft.com/office/officeart/2005/8/layout/orgChart1"/>
    <dgm:cxn modelId="{0424B27B-D597-403B-826B-38AF207152D8}" srcId="{2E3E2B71-CA98-46CE-9DE2-95872BE71AD4}" destId="{F630A189-5A51-4D2F-9D71-3C78AF04CD9C}" srcOrd="0" destOrd="0" parTransId="{75220529-11AE-4939-95DC-2C9DC2860585}" sibTransId="{7CDF8FA0-30A0-4882-B843-AAE04EDE4769}"/>
    <dgm:cxn modelId="{3362AA7E-8851-4DCA-BB7B-E103729F85BD}" type="presOf" srcId="{0B6A747F-0260-40FE-9B19-629334A709B2}" destId="{6C0ADDF2-6B83-4455-A591-00CDD3DA422F}" srcOrd="0" destOrd="0" presId="urn:microsoft.com/office/officeart/2005/8/layout/orgChart1"/>
    <dgm:cxn modelId="{2747F07E-3074-47BA-9E9A-0E9444061AF7}" srcId="{1227A69E-3041-42B8-A4FB-BE43D32F4F1B}" destId="{A3DAEEFD-A000-449C-B0FB-B560CF33FDDC}" srcOrd="1" destOrd="0" parTransId="{0B6A747F-0260-40FE-9B19-629334A709B2}" sibTransId="{C1E7A79C-FE31-4025-B6CB-4714A5A732F8}"/>
    <dgm:cxn modelId="{1048EF80-6306-4BF1-A813-F5ECEE2846C5}" type="presOf" srcId="{E4621CB1-C878-49F5-A3F6-CA03EB758030}" destId="{074B10AF-C1EE-4D1F-845A-BF02424CAC77}" srcOrd="1" destOrd="0" presId="urn:microsoft.com/office/officeart/2005/8/layout/orgChart1"/>
    <dgm:cxn modelId="{AE1A369C-9082-46F7-BC66-B8F4F222E2F4}" type="presOf" srcId="{C92600FE-A0BC-4479-8568-E01236FA6964}" destId="{2F97DF1F-112B-4999-A437-08BBCDBF0153}" srcOrd="0" destOrd="0" presId="urn:microsoft.com/office/officeart/2005/8/layout/orgChart1"/>
    <dgm:cxn modelId="{A3554D9E-4227-44E2-979C-8102A82E846B}" type="presOf" srcId="{A3DAEEFD-A000-449C-B0FB-B560CF33FDDC}" destId="{2AB1F17C-66C6-4E2A-A864-CD5C9B906624}" srcOrd="1" destOrd="0" presId="urn:microsoft.com/office/officeart/2005/8/layout/orgChart1"/>
    <dgm:cxn modelId="{C4C7D7AA-2056-4720-909E-0DF25705ED14}" type="presOf" srcId="{3EACB0D4-2ABD-4D08-B422-A98D89D01B56}" destId="{2AF89068-202D-47C9-87BD-6E971FD4A7D2}" srcOrd="0" destOrd="0" presId="urn:microsoft.com/office/officeart/2005/8/layout/orgChart1"/>
    <dgm:cxn modelId="{05AD6CB3-8EC7-462E-BEE1-8B52E4EA9238}" type="presOf" srcId="{2E3E2B71-CA98-46CE-9DE2-95872BE71AD4}" destId="{78B7B455-DB9E-423E-93CE-EAB057D745B6}" srcOrd="0" destOrd="0" presId="urn:microsoft.com/office/officeart/2005/8/layout/orgChart1"/>
    <dgm:cxn modelId="{74B980B6-EF5A-4533-98E6-86CDFF0535B5}" type="presOf" srcId="{00F81BFF-750F-43C4-84BE-78E7AFE02D24}" destId="{3A0C51C6-07A1-4CC4-B3C3-824B78F19E3B}" srcOrd="0" destOrd="0" presId="urn:microsoft.com/office/officeart/2005/8/layout/orgChart1"/>
    <dgm:cxn modelId="{C7485CBB-1106-4325-9CF9-731D2EB350E4}" srcId="{2E3E2B71-CA98-46CE-9DE2-95872BE71AD4}" destId="{E4621CB1-C878-49F5-A3F6-CA03EB758030}" srcOrd="1" destOrd="0" parTransId="{494A2F07-2F8E-4E5D-9FB8-49DFC4CBCAAB}" sibTransId="{017A90A4-1AB9-4E18-9F00-E1652619C711}"/>
    <dgm:cxn modelId="{514064BD-B0DD-4554-B40F-E70BAE84870E}" srcId="{F630A189-5A51-4D2F-9D71-3C78AF04CD9C}" destId="{1227A69E-3041-42B8-A4FB-BE43D32F4F1B}" srcOrd="0" destOrd="0" parTransId="{F26A2140-6C41-4F9C-BF39-C1303B424193}" sibTransId="{F9C3C28F-7F1E-41CB-9138-7A2DE4B0FB76}"/>
    <dgm:cxn modelId="{3D9E86C4-7679-4E4C-AAE7-C4A80EE9004B}" type="presOf" srcId="{75220529-11AE-4939-95DC-2C9DC2860585}" destId="{06D0CDBB-0186-4675-A4EF-7561141FC553}" srcOrd="0" destOrd="0" presId="urn:microsoft.com/office/officeart/2005/8/layout/orgChart1"/>
    <dgm:cxn modelId="{3AE0D2CB-D6A5-4959-BED5-CFC8F01723E5}" type="presOf" srcId="{A3DAEEFD-A000-449C-B0FB-B560CF33FDDC}" destId="{3F472E78-7307-4F0A-A87E-DB93AECB7042}" srcOrd="0" destOrd="0" presId="urn:microsoft.com/office/officeart/2005/8/layout/orgChart1"/>
    <dgm:cxn modelId="{E34FE2CD-8105-4FE5-A56A-9DFF9C9DFDB5}" type="presOf" srcId="{1227A69E-3041-42B8-A4FB-BE43D32F4F1B}" destId="{B26BB4E6-24CF-404C-976D-E542654C2414}" srcOrd="1" destOrd="0" presId="urn:microsoft.com/office/officeart/2005/8/layout/orgChart1"/>
    <dgm:cxn modelId="{DC3AC4E7-04B9-49BA-B8FF-DB933D105A92}" srcId="{FDE80456-87E8-4266-B8F4-C42D7012C6EC}" destId="{3EACB0D4-2ABD-4D08-B422-A98D89D01B56}" srcOrd="0" destOrd="0" parTransId="{717E599F-471A-457D-B278-EEA8C232EAA8}" sibTransId="{05436C40-990A-4240-871D-F6EFC6B830A7}"/>
    <dgm:cxn modelId="{B96AAAF4-A61D-4AB6-8452-EAD455EF7422}" type="presOf" srcId="{FDE80456-87E8-4266-B8F4-C42D7012C6EC}" destId="{E5ED721A-25EB-47AA-A6C6-F331845C261A}" srcOrd="0" destOrd="0" presId="urn:microsoft.com/office/officeart/2005/8/layout/orgChart1"/>
    <dgm:cxn modelId="{89D507F9-7685-460F-B167-B20DDB860EEA}" srcId="{E4621CB1-C878-49F5-A3F6-CA03EB758030}" destId="{FDE80456-87E8-4266-B8F4-C42D7012C6EC}" srcOrd="0" destOrd="0" parTransId="{C92600FE-A0BC-4479-8568-E01236FA6964}" sibTransId="{FF6DD67B-1DC5-4890-8EB3-3BC2CFC3D2F1}"/>
    <dgm:cxn modelId="{315DF395-CEC1-464D-9357-A58B2A5FE7B9}" type="presParOf" srcId="{3A0C51C6-07A1-4CC4-B3C3-824B78F19E3B}" destId="{00947B69-9423-4EEC-840D-274C2E41CF06}" srcOrd="0" destOrd="0" presId="urn:microsoft.com/office/officeart/2005/8/layout/orgChart1"/>
    <dgm:cxn modelId="{7D243764-1A62-434E-B869-945FD8F53062}" type="presParOf" srcId="{00947B69-9423-4EEC-840D-274C2E41CF06}" destId="{8B925607-E6B7-4EF3-8C5C-880CF2F5356F}" srcOrd="0" destOrd="0" presId="urn:microsoft.com/office/officeart/2005/8/layout/orgChart1"/>
    <dgm:cxn modelId="{65494E30-B0D6-438D-9F73-6DEEED2C97BF}" type="presParOf" srcId="{8B925607-E6B7-4EF3-8C5C-880CF2F5356F}" destId="{78B7B455-DB9E-423E-93CE-EAB057D745B6}" srcOrd="0" destOrd="0" presId="urn:microsoft.com/office/officeart/2005/8/layout/orgChart1"/>
    <dgm:cxn modelId="{1F9ACC13-3919-46C2-8EAC-AFED393929A0}" type="presParOf" srcId="{8B925607-E6B7-4EF3-8C5C-880CF2F5356F}" destId="{602D9989-24E0-4E5D-8832-2B2DFEF88695}" srcOrd="1" destOrd="0" presId="urn:microsoft.com/office/officeart/2005/8/layout/orgChart1"/>
    <dgm:cxn modelId="{EF3E134B-3F75-47A6-805F-F4D6BF3B8EDA}" type="presParOf" srcId="{00947B69-9423-4EEC-840D-274C2E41CF06}" destId="{A1E5F276-7D36-4BB5-A658-24C0D71F4332}" srcOrd="1" destOrd="0" presId="urn:microsoft.com/office/officeart/2005/8/layout/orgChart1"/>
    <dgm:cxn modelId="{2FE08972-D0E7-4105-BE03-E54898DA2957}" type="presParOf" srcId="{A1E5F276-7D36-4BB5-A658-24C0D71F4332}" destId="{06D0CDBB-0186-4675-A4EF-7561141FC553}" srcOrd="0" destOrd="0" presId="urn:microsoft.com/office/officeart/2005/8/layout/orgChart1"/>
    <dgm:cxn modelId="{6BD90C13-3A48-4A57-9FE0-D71D65564129}" type="presParOf" srcId="{A1E5F276-7D36-4BB5-A658-24C0D71F4332}" destId="{082E4183-3971-4021-A4DA-1751B74934EE}" srcOrd="1" destOrd="0" presId="urn:microsoft.com/office/officeart/2005/8/layout/orgChart1"/>
    <dgm:cxn modelId="{4E35A6D9-E404-4E6D-8095-EDA6D32B9673}" type="presParOf" srcId="{082E4183-3971-4021-A4DA-1751B74934EE}" destId="{68DD7AE7-D0B1-47D5-9D9C-61E55B63B75A}" srcOrd="0" destOrd="0" presId="urn:microsoft.com/office/officeart/2005/8/layout/orgChart1"/>
    <dgm:cxn modelId="{8820DB7C-1BFB-42B2-82EB-DBA894CB04DA}" type="presParOf" srcId="{68DD7AE7-D0B1-47D5-9D9C-61E55B63B75A}" destId="{783D80F0-87CE-49D5-ABF3-7349F26F29E8}" srcOrd="0" destOrd="0" presId="urn:microsoft.com/office/officeart/2005/8/layout/orgChart1"/>
    <dgm:cxn modelId="{FD12191F-6268-4B5E-9232-E32934A0BE77}" type="presParOf" srcId="{68DD7AE7-D0B1-47D5-9D9C-61E55B63B75A}" destId="{18A78905-D18A-4FAE-A0B1-69E3601BE0FA}" srcOrd="1" destOrd="0" presId="urn:microsoft.com/office/officeart/2005/8/layout/orgChart1"/>
    <dgm:cxn modelId="{F9C5CDA2-A812-4868-BDD3-B175C9CDC933}" type="presParOf" srcId="{082E4183-3971-4021-A4DA-1751B74934EE}" destId="{57529603-0C13-490C-8FEA-6584BA53329E}" srcOrd="1" destOrd="0" presId="urn:microsoft.com/office/officeart/2005/8/layout/orgChart1"/>
    <dgm:cxn modelId="{09AEDB92-7280-43F0-99A3-FAAD0B866FF5}" type="presParOf" srcId="{57529603-0C13-490C-8FEA-6584BA53329E}" destId="{C6E97175-21FA-4846-A8B4-9DA36A3018C6}" srcOrd="0" destOrd="0" presId="urn:microsoft.com/office/officeart/2005/8/layout/orgChart1"/>
    <dgm:cxn modelId="{74028226-0427-4E3C-9787-035C978A1195}" type="presParOf" srcId="{57529603-0C13-490C-8FEA-6584BA53329E}" destId="{5A97FBD4-95A6-4C1A-BF6D-A60298955545}" srcOrd="1" destOrd="0" presId="urn:microsoft.com/office/officeart/2005/8/layout/orgChart1"/>
    <dgm:cxn modelId="{46D26930-F34C-42E6-8655-C5329B07E62A}" type="presParOf" srcId="{5A97FBD4-95A6-4C1A-BF6D-A60298955545}" destId="{4C9A521B-9F75-4B27-95DE-2CAE900DF8D2}" srcOrd="0" destOrd="0" presId="urn:microsoft.com/office/officeart/2005/8/layout/orgChart1"/>
    <dgm:cxn modelId="{6A9C1BD2-1C2C-47A4-9C12-73E7CECB72B8}" type="presParOf" srcId="{4C9A521B-9F75-4B27-95DE-2CAE900DF8D2}" destId="{BB732072-BBF2-41C4-BCBA-184749FEAB01}" srcOrd="0" destOrd="0" presId="urn:microsoft.com/office/officeart/2005/8/layout/orgChart1"/>
    <dgm:cxn modelId="{A0A3EA36-B944-4F29-A29F-7AF6C85742EA}" type="presParOf" srcId="{4C9A521B-9F75-4B27-95DE-2CAE900DF8D2}" destId="{B26BB4E6-24CF-404C-976D-E542654C2414}" srcOrd="1" destOrd="0" presId="urn:microsoft.com/office/officeart/2005/8/layout/orgChart1"/>
    <dgm:cxn modelId="{8FACF7CF-2ACE-4CE4-9883-C51CC58B0B1C}" type="presParOf" srcId="{5A97FBD4-95A6-4C1A-BF6D-A60298955545}" destId="{7DBDD07D-6948-4496-AEBD-D433ED407B66}" srcOrd="1" destOrd="0" presId="urn:microsoft.com/office/officeart/2005/8/layout/orgChart1"/>
    <dgm:cxn modelId="{EB98B618-AECF-4047-9CA5-C032698DF159}" type="presParOf" srcId="{7DBDD07D-6948-4496-AEBD-D433ED407B66}" destId="{F1ED7717-9D8E-47B7-AE2E-329785872C0D}" srcOrd="0" destOrd="0" presId="urn:microsoft.com/office/officeart/2005/8/layout/orgChart1"/>
    <dgm:cxn modelId="{FFF576FA-9A4A-4F4A-B343-225F833AB173}" type="presParOf" srcId="{7DBDD07D-6948-4496-AEBD-D433ED407B66}" destId="{B1D2B7A3-4493-4A80-890D-62ED4751BA1B}" srcOrd="1" destOrd="0" presId="urn:microsoft.com/office/officeart/2005/8/layout/orgChart1"/>
    <dgm:cxn modelId="{731D715F-1C11-4AB2-BF69-46CE69912ACA}" type="presParOf" srcId="{B1D2B7A3-4493-4A80-890D-62ED4751BA1B}" destId="{840E0CB9-2B51-4A19-B090-FB4C87D740BB}" srcOrd="0" destOrd="0" presId="urn:microsoft.com/office/officeart/2005/8/layout/orgChart1"/>
    <dgm:cxn modelId="{CCCBFA8F-A544-4F87-9445-6FA43F01FD73}" type="presParOf" srcId="{840E0CB9-2B51-4A19-B090-FB4C87D740BB}" destId="{988AC6A9-EE42-485D-851A-D7CF3CFC22AE}" srcOrd="0" destOrd="0" presId="urn:microsoft.com/office/officeart/2005/8/layout/orgChart1"/>
    <dgm:cxn modelId="{F534771A-26B6-407B-9F40-A4F543BA7BED}" type="presParOf" srcId="{840E0CB9-2B51-4A19-B090-FB4C87D740BB}" destId="{8DF3F7D3-FDB0-4F2F-838D-1E38A941F614}" srcOrd="1" destOrd="0" presId="urn:microsoft.com/office/officeart/2005/8/layout/orgChart1"/>
    <dgm:cxn modelId="{2B2750A4-EB8E-42DC-A65B-0E2EB3E3A2BC}" type="presParOf" srcId="{B1D2B7A3-4493-4A80-890D-62ED4751BA1B}" destId="{C058AFB5-2187-482A-B955-1F9C26ACACDD}" srcOrd="1" destOrd="0" presId="urn:microsoft.com/office/officeart/2005/8/layout/orgChart1"/>
    <dgm:cxn modelId="{61E5DA4D-C639-48EC-8558-353AE7EE015D}" type="presParOf" srcId="{B1D2B7A3-4493-4A80-890D-62ED4751BA1B}" destId="{4FB72A42-CFB6-4E94-9F80-FAC3E15EF6F6}" srcOrd="2" destOrd="0" presId="urn:microsoft.com/office/officeart/2005/8/layout/orgChart1"/>
    <dgm:cxn modelId="{6BD7EBC8-73CD-4BAC-93FE-FFCC8DAE8A55}" type="presParOf" srcId="{7DBDD07D-6948-4496-AEBD-D433ED407B66}" destId="{6C0ADDF2-6B83-4455-A591-00CDD3DA422F}" srcOrd="2" destOrd="0" presId="urn:microsoft.com/office/officeart/2005/8/layout/orgChart1"/>
    <dgm:cxn modelId="{5F8B2F7B-BB16-4907-985A-F413483C42F8}" type="presParOf" srcId="{7DBDD07D-6948-4496-AEBD-D433ED407B66}" destId="{C19BEAD0-770A-4920-86D1-80889264A837}" srcOrd="3" destOrd="0" presId="urn:microsoft.com/office/officeart/2005/8/layout/orgChart1"/>
    <dgm:cxn modelId="{8B54FD0F-3E9B-48CA-A0C2-D7E6399ECAB0}" type="presParOf" srcId="{C19BEAD0-770A-4920-86D1-80889264A837}" destId="{6EBB5317-BF7E-4F75-8E8F-BDF17C92832F}" srcOrd="0" destOrd="0" presId="urn:microsoft.com/office/officeart/2005/8/layout/orgChart1"/>
    <dgm:cxn modelId="{2A94F533-DA81-4F64-9090-ECD8E40C42A0}" type="presParOf" srcId="{6EBB5317-BF7E-4F75-8E8F-BDF17C92832F}" destId="{3F472E78-7307-4F0A-A87E-DB93AECB7042}" srcOrd="0" destOrd="0" presId="urn:microsoft.com/office/officeart/2005/8/layout/orgChart1"/>
    <dgm:cxn modelId="{2D88BEA7-8310-4003-A74C-899693FB613B}" type="presParOf" srcId="{6EBB5317-BF7E-4F75-8E8F-BDF17C92832F}" destId="{2AB1F17C-66C6-4E2A-A864-CD5C9B906624}" srcOrd="1" destOrd="0" presId="urn:microsoft.com/office/officeart/2005/8/layout/orgChart1"/>
    <dgm:cxn modelId="{8BA433C1-8AA9-42BF-9DC9-E480CECF1927}" type="presParOf" srcId="{C19BEAD0-770A-4920-86D1-80889264A837}" destId="{67936B6D-7F50-481A-B5FB-7928DA8F2441}" srcOrd="1" destOrd="0" presId="urn:microsoft.com/office/officeart/2005/8/layout/orgChart1"/>
    <dgm:cxn modelId="{B4E25318-4832-4D09-9751-2B40F2B7D980}" type="presParOf" srcId="{C19BEAD0-770A-4920-86D1-80889264A837}" destId="{6A309FDF-9D67-45A7-9CE3-A3A71F3738D3}" srcOrd="2" destOrd="0" presId="urn:microsoft.com/office/officeart/2005/8/layout/orgChart1"/>
    <dgm:cxn modelId="{F8ACD75E-83C0-4443-A298-65177903E026}" type="presParOf" srcId="{5A97FBD4-95A6-4C1A-BF6D-A60298955545}" destId="{5D80F183-7E52-43CB-BE04-E8E1B6344581}" srcOrd="2" destOrd="0" presId="urn:microsoft.com/office/officeart/2005/8/layout/orgChart1"/>
    <dgm:cxn modelId="{F3831E08-E9B2-4BF8-9948-4B2AE4CE1D40}" type="presParOf" srcId="{082E4183-3971-4021-A4DA-1751B74934EE}" destId="{4F7E97B8-96D0-41D9-845F-6FDB2BDE159A}" srcOrd="2" destOrd="0" presId="urn:microsoft.com/office/officeart/2005/8/layout/orgChart1"/>
    <dgm:cxn modelId="{C3DEFE38-25D3-4784-9AF1-E19D4262F80F}" type="presParOf" srcId="{A1E5F276-7D36-4BB5-A658-24C0D71F4332}" destId="{2053E3E0-7133-468D-9858-F6833D908AFF}" srcOrd="2" destOrd="0" presId="urn:microsoft.com/office/officeart/2005/8/layout/orgChart1"/>
    <dgm:cxn modelId="{C2AF812B-BC27-4AD7-A3A3-73EB2208974D}" type="presParOf" srcId="{A1E5F276-7D36-4BB5-A658-24C0D71F4332}" destId="{FE4E08D7-4A13-4D8F-A4E0-01C04F55FED7}" srcOrd="3" destOrd="0" presId="urn:microsoft.com/office/officeart/2005/8/layout/orgChart1"/>
    <dgm:cxn modelId="{1011F0DD-0218-4971-86A4-C62E0E900F96}" type="presParOf" srcId="{FE4E08D7-4A13-4D8F-A4E0-01C04F55FED7}" destId="{4C234437-081D-4983-9B7C-1F11AD823714}" srcOrd="0" destOrd="0" presId="urn:microsoft.com/office/officeart/2005/8/layout/orgChart1"/>
    <dgm:cxn modelId="{FC5D40FD-E8E9-498A-84A1-E93D4652B87D}" type="presParOf" srcId="{4C234437-081D-4983-9B7C-1F11AD823714}" destId="{8D62F27C-97D9-4F2E-BD25-ACBBA73081CB}" srcOrd="0" destOrd="0" presId="urn:microsoft.com/office/officeart/2005/8/layout/orgChart1"/>
    <dgm:cxn modelId="{B832A6AB-3C9D-4FA7-9E0B-3BB39C2AC65E}" type="presParOf" srcId="{4C234437-081D-4983-9B7C-1F11AD823714}" destId="{074B10AF-C1EE-4D1F-845A-BF02424CAC77}" srcOrd="1" destOrd="0" presId="urn:microsoft.com/office/officeart/2005/8/layout/orgChart1"/>
    <dgm:cxn modelId="{ED46E782-BF32-4BC1-A369-DF924F70B223}" type="presParOf" srcId="{FE4E08D7-4A13-4D8F-A4E0-01C04F55FED7}" destId="{EFB93B8B-8BAE-4232-A382-DF70A6BCAAF9}" srcOrd="1" destOrd="0" presId="urn:microsoft.com/office/officeart/2005/8/layout/orgChart1"/>
    <dgm:cxn modelId="{F7B2DEA3-9204-4E8A-9421-93335607A29B}" type="presParOf" srcId="{EFB93B8B-8BAE-4232-A382-DF70A6BCAAF9}" destId="{2F97DF1F-112B-4999-A437-08BBCDBF0153}" srcOrd="0" destOrd="0" presId="urn:microsoft.com/office/officeart/2005/8/layout/orgChart1"/>
    <dgm:cxn modelId="{9F6439A2-7B06-491B-9F8D-A32DA1CC10B2}" type="presParOf" srcId="{EFB93B8B-8BAE-4232-A382-DF70A6BCAAF9}" destId="{CA755BE3-7E31-48C7-AB43-29F443A68D93}" srcOrd="1" destOrd="0" presId="urn:microsoft.com/office/officeart/2005/8/layout/orgChart1"/>
    <dgm:cxn modelId="{C1F0B6E8-DB07-4336-A050-C7FCAA538485}" type="presParOf" srcId="{CA755BE3-7E31-48C7-AB43-29F443A68D93}" destId="{13CE22AF-530F-4837-B680-099C19B8579D}" srcOrd="0" destOrd="0" presId="urn:microsoft.com/office/officeart/2005/8/layout/orgChart1"/>
    <dgm:cxn modelId="{1271F9FC-D679-49D0-9A22-07A1B7633683}" type="presParOf" srcId="{13CE22AF-530F-4837-B680-099C19B8579D}" destId="{E5ED721A-25EB-47AA-A6C6-F331845C261A}" srcOrd="0" destOrd="0" presId="urn:microsoft.com/office/officeart/2005/8/layout/orgChart1"/>
    <dgm:cxn modelId="{F0A72FF8-AB84-4E86-BFB5-0F3BEBED40C6}" type="presParOf" srcId="{13CE22AF-530F-4837-B680-099C19B8579D}" destId="{BA16610B-2B27-4961-9E2C-E174D4B07DA0}" srcOrd="1" destOrd="0" presId="urn:microsoft.com/office/officeart/2005/8/layout/orgChart1"/>
    <dgm:cxn modelId="{6C30DBB3-A98E-4E55-B2EA-D341E324F1BE}" type="presParOf" srcId="{CA755BE3-7E31-48C7-AB43-29F443A68D93}" destId="{3BA0D028-7475-47E5-8C0D-993DCF600BF8}" srcOrd="1" destOrd="0" presId="urn:microsoft.com/office/officeart/2005/8/layout/orgChart1"/>
    <dgm:cxn modelId="{447DFE00-7689-4073-806D-239E7FB22938}" type="presParOf" srcId="{3BA0D028-7475-47E5-8C0D-993DCF600BF8}" destId="{E7317574-4C8F-4609-B18E-51436F10D438}" srcOrd="0" destOrd="0" presId="urn:microsoft.com/office/officeart/2005/8/layout/orgChart1"/>
    <dgm:cxn modelId="{DA0DD525-5274-4EDE-BCD3-EEA1288B8F4F}" type="presParOf" srcId="{3BA0D028-7475-47E5-8C0D-993DCF600BF8}" destId="{DF36EA0A-62EC-4F19-AB15-F23B8F51B9E5}" srcOrd="1" destOrd="0" presId="urn:microsoft.com/office/officeart/2005/8/layout/orgChart1"/>
    <dgm:cxn modelId="{95BF2A97-830C-4A60-A4A7-5B167195A384}" type="presParOf" srcId="{DF36EA0A-62EC-4F19-AB15-F23B8F51B9E5}" destId="{DE85E113-9A6F-47AF-BF13-A075B9AFC4AC}" srcOrd="0" destOrd="0" presId="urn:microsoft.com/office/officeart/2005/8/layout/orgChart1"/>
    <dgm:cxn modelId="{D42D3440-E872-4E2F-A580-D9CEBF356433}" type="presParOf" srcId="{DE85E113-9A6F-47AF-BF13-A075B9AFC4AC}" destId="{2AF89068-202D-47C9-87BD-6E971FD4A7D2}" srcOrd="0" destOrd="0" presId="urn:microsoft.com/office/officeart/2005/8/layout/orgChart1"/>
    <dgm:cxn modelId="{CF73C729-D7B7-4EB3-9DD0-1C2190355596}" type="presParOf" srcId="{DE85E113-9A6F-47AF-BF13-A075B9AFC4AC}" destId="{1FBF157B-C7C9-4233-B5AF-B483F15A3AD0}" srcOrd="1" destOrd="0" presId="urn:microsoft.com/office/officeart/2005/8/layout/orgChart1"/>
    <dgm:cxn modelId="{CD117AFB-4BFD-42C2-9178-915517B0BD10}" type="presParOf" srcId="{DF36EA0A-62EC-4F19-AB15-F23B8F51B9E5}" destId="{4FD4CCBE-0C67-4507-8AF1-D8404E6AF44E}" srcOrd="1" destOrd="0" presId="urn:microsoft.com/office/officeart/2005/8/layout/orgChart1"/>
    <dgm:cxn modelId="{87FCFF2E-E2DA-477C-A2AB-1654F683036B}" type="presParOf" srcId="{DF36EA0A-62EC-4F19-AB15-F23B8F51B9E5}" destId="{485F2481-213B-4C28-882B-741DA0552397}" srcOrd="2" destOrd="0" presId="urn:microsoft.com/office/officeart/2005/8/layout/orgChart1"/>
    <dgm:cxn modelId="{46ED93FA-D7E8-47BD-9713-406B5EB883B0}" type="presParOf" srcId="{3BA0D028-7475-47E5-8C0D-993DCF600BF8}" destId="{5080D60E-25BB-4292-9D4B-809C595F5C7C}" srcOrd="2" destOrd="0" presId="urn:microsoft.com/office/officeart/2005/8/layout/orgChart1"/>
    <dgm:cxn modelId="{127E1066-D850-427E-B64A-4693A90F8ADD}" type="presParOf" srcId="{3BA0D028-7475-47E5-8C0D-993DCF600BF8}" destId="{6A8B5969-86A4-4FFD-9251-0963385276CD}" srcOrd="3" destOrd="0" presId="urn:microsoft.com/office/officeart/2005/8/layout/orgChart1"/>
    <dgm:cxn modelId="{4C2609E2-C570-4FC3-8BF7-75F67F141E43}" type="presParOf" srcId="{6A8B5969-86A4-4FFD-9251-0963385276CD}" destId="{45C793BE-87B3-4873-90AE-761B4B700791}" srcOrd="0" destOrd="0" presId="urn:microsoft.com/office/officeart/2005/8/layout/orgChart1"/>
    <dgm:cxn modelId="{FE185070-049A-416E-8AFF-27D6A452500D}" type="presParOf" srcId="{45C793BE-87B3-4873-90AE-761B4B700791}" destId="{0DFB05E9-887D-4056-B1B1-EC6E2C40A44A}" srcOrd="0" destOrd="0" presId="urn:microsoft.com/office/officeart/2005/8/layout/orgChart1"/>
    <dgm:cxn modelId="{7ECD4CC8-983F-4118-B0E5-06D07C8754C7}" type="presParOf" srcId="{45C793BE-87B3-4873-90AE-761B4B700791}" destId="{D153EE7A-5C3F-4625-B2EF-47854C644841}" srcOrd="1" destOrd="0" presId="urn:microsoft.com/office/officeart/2005/8/layout/orgChart1"/>
    <dgm:cxn modelId="{53BBEB3B-88BE-4384-95B3-558903BDB1F0}" type="presParOf" srcId="{6A8B5969-86A4-4FFD-9251-0963385276CD}" destId="{72C02614-2BA5-4744-855C-90C4F16ACEC2}" srcOrd="1" destOrd="0" presId="urn:microsoft.com/office/officeart/2005/8/layout/orgChart1"/>
    <dgm:cxn modelId="{F75107A8-1B2A-475E-ABC2-0D35B99A16A5}" type="presParOf" srcId="{6A8B5969-86A4-4FFD-9251-0963385276CD}" destId="{4BE4872B-2005-49A1-8816-DEEEBF24C3F7}" srcOrd="2" destOrd="0" presId="urn:microsoft.com/office/officeart/2005/8/layout/orgChart1"/>
    <dgm:cxn modelId="{09AEC16A-0681-4C9E-8424-A80E5D342A75}" type="presParOf" srcId="{CA755BE3-7E31-48C7-AB43-29F443A68D93}" destId="{E9073C8C-1F1F-48B0-B398-52119A8011FD}" srcOrd="2" destOrd="0" presId="urn:microsoft.com/office/officeart/2005/8/layout/orgChart1"/>
    <dgm:cxn modelId="{E573C0C6-BAFC-4590-BA36-B608E6F12242}" type="presParOf" srcId="{FE4E08D7-4A13-4D8F-A4E0-01C04F55FED7}" destId="{B46D6603-5BAD-4399-9772-A7F07A2D6F62}" srcOrd="2" destOrd="0" presId="urn:microsoft.com/office/officeart/2005/8/layout/orgChart1"/>
    <dgm:cxn modelId="{838F799F-4CD0-4558-B0DE-8959B0342BD9}" type="presParOf" srcId="{00947B69-9423-4EEC-840D-274C2E41CF06}" destId="{A914063D-06FE-4EA3-A1D7-933306BAA35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CA9163-950E-43A1-9C89-9D6F9C24E2BD}"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sv-SE"/>
        </a:p>
      </dgm:t>
    </dgm:pt>
    <dgm:pt modelId="{5CF6B64D-2091-4EE7-A9CA-08AA8A0D41B3}">
      <dgm:prSet custT="1"/>
      <dgm:spPr/>
      <dgm:t>
        <a:bodyPr/>
        <a:lstStyle/>
        <a:p>
          <a:r>
            <a:rPr lang="sv-SE" sz="2800" dirty="0"/>
            <a:t>Screeningfrågor:</a:t>
          </a:r>
        </a:p>
      </dgm:t>
    </dgm:pt>
    <dgm:pt modelId="{B4E6E2A4-6C6D-460E-B555-C4217745FBBA}" type="parTrans" cxnId="{47FE80A1-8D54-4182-A120-8EC90346A478}">
      <dgm:prSet/>
      <dgm:spPr/>
      <dgm:t>
        <a:bodyPr/>
        <a:lstStyle/>
        <a:p>
          <a:endParaRPr lang="sv-SE"/>
        </a:p>
      </dgm:t>
    </dgm:pt>
    <dgm:pt modelId="{A73621D3-7224-4288-810A-AC3E86A5729D}" type="sibTrans" cxnId="{47FE80A1-8D54-4182-A120-8EC90346A478}">
      <dgm:prSet/>
      <dgm:spPr/>
      <dgm:t>
        <a:bodyPr/>
        <a:lstStyle/>
        <a:p>
          <a:endParaRPr lang="sv-SE"/>
        </a:p>
      </dgm:t>
    </dgm:pt>
    <dgm:pt modelId="{D317540F-BABE-47D2-90D2-BE3D3DB84B3F}">
      <dgm:prSet/>
      <dgm:spPr/>
      <dgm:t>
        <a:bodyPr/>
        <a:lstStyle/>
        <a:p>
          <a:r>
            <a:rPr lang="sv-SE" dirty="0"/>
            <a:t>Gör det ont i tinning, ansikte, käke eller käkled en gång i veckan eller oftare?</a:t>
          </a:r>
        </a:p>
      </dgm:t>
    </dgm:pt>
    <dgm:pt modelId="{C386C142-6B9F-426D-A31E-E2F19F64EF6D}" type="parTrans" cxnId="{A3F94626-FE53-4B48-AB29-B5476B4A98E1}">
      <dgm:prSet/>
      <dgm:spPr/>
      <dgm:t>
        <a:bodyPr/>
        <a:lstStyle/>
        <a:p>
          <a:endParaRPr lang="sv-SE"/>
        </a:p>
      </dgm:t>
    </dgm:pt>
    <dgm:pt modelId="{787983F3-0FA7-499A-AB00-661FA8C27202}" type="sibTrans" cxnId="{A3F94626-FE53-4B48-AB29-B5476B4A98E1}">
      <dgm:prSet/>
      <dgm:spPr/>
      <dgm:t>
        <a:bodyPr/>
        <a:lstStyle/>
        <a:p>
          <a:endParaRPr lang="sv-SE"/>
        </a:p>
      </dgm:t>
    </dgm:pt>
    <dgm:pt modelId="{D3C881E0-89C5-4167-B9D5-2F48059E8120}">
      <dgm:prSet/>
      <dgm:spPr/>
      <dgm:t>
        <a:bodyPr/>
        <a:lstStyle/>
        <a:p>
          <a:r>
            <a:rPr lang="sv-SE"/>
            <a:t>Gör det ont när du gapar eller tuggar en gång i veckan eller oftare?</a:t>
          </a:r>
        </a:p>
      </dgm:t>
    </dgm:pt>
    <dgm:pt modelId="{79F7F469-8D82-4624-81B8-FFD2D41E0231}" type="parTrans" cxnId="{256CB745-8E40-4FBE-9755-83322B34DFDC}">
      <dgm:prSet/>
      <dgm:spPr/>
      <dgm:t>
        <a:bodyPr/>
        <a:lstStyle/>
        <a:p>
          <a:endParaRPr lang="sv-SE"/>
        </a:p>
      </dgm:t>
    </dgm:pt>
    <dgm:pt modelId="{62BCF8C6-B4E0-4314-89FC-3684A8ECD058}" type="sibTrans" cxnId="{256CB745-8E40-4FBE-9755-83322B34DFDC}">
      <dgm:prSet/>
      <dgm:spPr/>
      <dgm:t>
        <a:bodyPr/>
        <a:lstStyle/>
        <a:p>
          <a:endParaRPr lang="sv-SE"/>
        </a:p>
      </dgm:t>
    </dgm:pt>
    <dgm:pt modelId="{F63D7BB8-9EA9-4B29-B0F2-21C0942245E8}">
      <dgm:prSet/>
      <dgm:spPr/>
      <dgm:t>
        <a:bodyPr/>
        <a:lstStyle/>
        <a:p>
          <a:r>
            <a:rPr lang="sv-SE" dirty="0"/>
            <a:t>Har du låsningar eller upphakningar i käken en gång i veckan eller oftare?</a:t>
          </a:r>
        </a:p>
      </dgm:t>
    </dgm:pt>
    <dgm:pt modelId="{3449754E-23C2-4472-A848-44DEDDBD2E2B}" type="parTrans" cxnId="{67656840-E92D-4B69-945E-A3CF8ADE4995}">
      <dgm:prSet/>
      <dgm:spPr/>
      <dgm:t>
        <a:bodyPr/>
        <a:lstStyle/>
        <a:p>
          <a:endParaRPr lang="sv-SE"/>
        </a:p>
      </dgm:t>
    </dgm:pt>
    <dgm:pt modelId="{2E7AA766-7036-4FDF-BBE6-52BE32C36C88}" type="sibTrans" cxnId="{67656840-E92D-4B69-945E-A3CF8ADE4995}">
      <dgm:prSet/>
      <dgm:spPr/>
      <dgm:t>
        <a:bodyPr/>
        <a:lstStyle/>
        <a:p>
          <a:endParaRPr lang="sv-SE"/>
        </a:p>
      </dgm:t>
    </dgm:pt>
    <dgm:pt modelId="{DE84E9EE-7DD9-4C32-AD19-3890A3111523}" type="pres">
      <dgm:prSet presAssocID="{93CA9163-950E-43A1-9C89-9D6F9C24E2BD}" presName="Name0" presStyleCnt="0">
        <dgm:presLayoutVars>
          <dgm:dir/>
          <dgm:animLvl val="lvl"/>
          <dgm:resizeHandles val="exact"/>
        </dgm:presLayoutVars>
      </dgm:prSet>
      <dgm:spPr/>
    </dgm:pt>
    <dgm:pt modelId="{281515C4-54BA-4E53-8599-70F1F23623AB}" type="pres">
      <dgm:prSet presAssocID="{5CF6B64D-2091-4EE7-A9CA-08AA8A0D41B3}" presName="vertFlow" presStyleCnt="0"/>
      <dgm:spPr/>
    </dgm:pt>
    <dgm:pt modelId="{DB4DE7F9-B457-445A-B6D1-D99C09DFE40F}" type="pres">
      <dgm:prSet presAssocID="{5CF6B64D-2091-4EE7-A9CA-08AA8A0D41B3}" presName="header" presStyleLbl="node1" presStyleIdx="0" presStyleCnt="1" custScaleX="123590"/>
      <dgm:spPr/>
    </dgm:pt>
    <dgm:pt modelId="{6CC014DD-36B3-48D2-9EE9-758BD479DF45}" type="pres">
      <dgm:prSet presAssocID="{C386C142-6B9F-426D-A31E-E2F19F64EF6D}" presName="parTrans" presStyleLbl="sibTrans2D1" presStyleIdx="0" presStyleCnt="3"/>
      <dgm:spPr/>
    </dgm:pt>
    <dgm:pt modelId="{EF061B53-A9C7-470A-BD93-53F4F3790F4A}" type="pres">
      <dgm:prSet presAssocID="{D317540F-BABE-47D2-90D2-BE3D3DB84B3F}" presName="child" presStyleLbl="alignAccFollowNode1" presStyleIdx="0" presStyleCnt="3" custScaleX="123590">
        <dgm:presLayoutVars>
          <dgm:chMax val="0"/>
          <dgm:bulletEnabled val="1"/>
        </dgm:presLayoutVars>
      </dgm:prSet>
      <dgm:spPr/>
    </dgm:pt>
    <dgm:pt modelId="{66524220-A978-4270-B0F2-FA307670ADA9}" type="pres">
      <dgm:prSet presAssocID="{787983F3-0FA7-499A-AB00-661FA8C27202}" presName="sibTrans" presStyleLbl="sibTrans2D1" presStyleIdx="1" presStyleCnt="3"/>
      <dgm:spPr/>
    </dgm:pt>
    <dgm:pt modelId="{295FC4B2-F95B-4D60-A0D9-87C649F563D1}" type="pres">
      <dgm:prSet presAssocID="{D3C881E0-89C5-4167-B9D5-2F48059E8120}" presName="child" presStyleLbl="alignAccFollowNode1" presStyleIdx="1" presStyleCnt="3" custScaleX="123590">
        <dgm:presLayoutVars>
          <dgm:chMax val="0"/>
          <dgm:bulletEnabled val="1"/>
        </dgm:presLayoutVars>
      </dgm:prSet>
      <dgm:spPr/>
    </dgm:pt>
    <dgm:pt modelId="{B5130F29-80E3-4F0B-B620-77566B1674DA}" type="pres">
      <dgm:prSet presAssocID="{62BCF8C6-B4E0-4314-89FC-3684A8ECD058}" presName="sibTrans" presStyleLbl="sibTrans2D1" presStyleIdx="2" presStyleCnt="3"/>
      <dgm:spPr/>
    </dgm:pt>
    <dgm:pt modelId="{7D30643F-CF0B-4AAF-BB6C-BE5D078E9B6D}" type="pres">
      <dgm:prSet presAssocID="{F63D7BB8-9EA9-4B29-B0F2-21C0942245E8}" presName="child" presStyleLbl="alignAccFollowNode1" presStyleIdx="2" presStyleCnt="3" custScaleX="123590">
        <dgm:presLayoutVars>
          <dgm:chMax val="0"/>
          <dgm:bulletEnabled val="1"/>
        </dgm:presLayoutVars>
      </dgm:prSet>
      <dgm:spPr/>
    </dgm:pt>
  </dgm:ptLst>
  <dgm:cxnLst>
    <dgm:cxn modelId="{A3F94626-FE53-4B48-AB29-B5476B4A98E1}" srcId="{5CF6B64D-2091-4EE7-A9CA-08AA8A0D41B3}" destId="{D317540F-BABE-47D2-90D2-BE3D3DB84B3F}" srcOrd="0" destOrd="0" parTransId="{C386C142-6B9F-426D-A31E-E2F19F64EF6D}" sibTransId="{787983F3-0FA7-499A-AB00-661FA8C27202}"/>
    <dgm:cxn modelId="{44B43F28-C7A6-4B49-BDD8-797AC9715549}" type="presOf" srcId="{D317540F-BABE-47D2-90D2-BE3D3DB84B3F}" destId="{EF061B53-A9C7-470A-BD93-53F4F3790F4A}" srcOrd="0" destOrd="0" presId="urn:microsoft.com/office/officeart/2005/8/layout/lProcess1"/>
    <dgm:cxn modelId="{67656840-E92D-4B69-945E-A3CF8ADE4995}" srcId="{5CF6B64D-2091-4EE7-A9CA-08AA8A0D41B3}" destId="{F63D7BB8-9EA9-4B29-B0F2-21C0942245E8}" srcOrd="2" destOrd="0" parTransId="{3449754E-23C2-4472-A848-44DEDDBD2E2B}" sibTransId="{2E7AA766-7036-4FDF-BBE6-52BE32C36C88}"/>
    <dgm:cxn modelId="{C1054042-F4EE-43D2-9E91-4DFEF9E2630B}" type="presOf" srcId="{93CA9163-950E-43A1-9C89-9D6F9C24E2BD}" destId="{DE84E9EE-7DD9-4C32-AD19-3890A3111523}" srcOrd="0" destOrd="0" presId="urn:microsoft.com/office/officeart/2005/8/layout/lProcess1"/>
    <dgm:cxn modelId="{256CB745-8E40-4FBE-9755-83322B34DFDC}" srcId="{5CF6B64D-2091-4EE7-A9CA-08AA8A0D41B3}" destId="{D3C881E0-89C5-4167-B9D5-2F48059E8120}" srcOrd="1" destOrd="0" parTransId="{79F7F469-8D82-4624-81B8-FFD2D41E0231}" sibTransId="{62BCF8C6-B4E0-4314-89FC-3684A8ECD058}"/>
    <dgm:cxn modelId="{53F93697-68AF-4884-8FC0-7024C9344B9B}" type="presOf" srcId="{C386C142-6B9F-426D-A31E-E2F19F64EF6D}" destId="{6CC014DD-36B3-48D2-9EE9-758BD479DF45}" srcOrd="0" destOrd="0" presId="urn:microsoft.com/office/officeart/2005/8/layout/lProcess1"/>
    <dgm:cxn modelId="{47FE80A1-8D54-4182-A120-8EC90346A478}" srcId="{93CA9163-950E-43A1-9C89-9D6F9C24E2BD}" destId="{5CF6B64D-2091-4EE7-A9CA-08AA8A0D41B3}" srcOrd="0" destOrd="0" parTransId="{B4E6E2A4-6C6D-460E-B555-C4217745FBBA}" sibTransId="{A73621D3-7224-4288-810A-AC3E86A5729D}"/>
    <dgm:cxn modelId="{F9453FB1-F167-493C-A283-332312EDD782}" type="presOf" srcId="{787983F3-0FA7-499A-AB00-661FA8C27202}" destId="{66524220-A978-4270-B0F2-FA307670ADA9}" srcOrd="0" destOrd="0" presId="urn:microsoft.com/office/officeart/2005/8/layout/lProcess1"/>
    <dgm:cxn modelId="{30514DCE-312A-4DF6-B2EC-433A9E25A8CC}" type="presOf" srcId="{5CF6B64D-2091-4EE7-A9CA-08AA8A0D41B3}" destId="{DB4DE7F9-B457-445A-B6D1-D99C09DFE40F}" srcOrd="0" destOrd="0" presId="urn:microsoft.com/office/officeart/2005/8/layout/lProcess1"/>
    <dgm:cxn modelId="{17333BD3-36BC-4589-8F85-90B2F157684F}" type="presOf" srcId="{62BCF8C6-B4E0-4314-89FC-3684A8ECD058}" destId="{B5130F29-80E3-4F0B-B620-77566B1674DA}" srcOrd="0" destOrd="0" presId="urn:microsoft.com/office/officeart/2005/8/layout/lProcess1"/>
    <dgm:cxn modelId="{7B76D6E1-3530-483D-90BD-211213608465}" type="presOf" srcId="{D3C881E0-89C5-4167-B9D5-2F48059E8120}" destId="{295FC4B2-F95B-4D60-A0D9-87C649F563D1}" srcOrd="0" destOrd="0" presId="urn:microsoft.com/office/officeart/2005/8/layout/lProcess1"/>
    <dgm:cxn modelId="{8657DAE4-DFC6-4248-AF0C-CD2D27DD6139}" type="presOf" srcId="{F63D7BB8-9EA9-4B29-B0F2-21C0942245E8}" destId="{7D30643F-CF0B-4AAF-BB6C-BE5D078E9B6D}" srcOrd="0" destOrd="0" presId="urn:microsoft.com/office/officeart/2005/8/layout/lProcess1"/>
    <dgm:cxn modelId="{C99AA3C5-D80D-41BA-8FBE-C121BE749C57}" type="presParOf" srcId="{DE84E9EE-7DD9-4C32-AD19-3890A3111523}" destId="{281515C4-54BA-4E53-8599-70F1F23623AB}" srcOrd="0" destOrd="0" presId="urn:microsoft.com/office/officeart/2005/8/layout/lProcess1"/>
    <dgm:cxn modelId="{53775808-CA44-4754-AA11-27F3A8719D5C}" type="presParOf" srcId="{281515C4-54BA-4E53-8599-70F1F23623AB}" destId="{DB4DE7F9-B457-445A-B6D1-D99C09DFE40F}" srcOrd="0" destOrd="0" presId="urn:microsoft.com/office/officeart/2005/8/layout/lProcess1"/>
    <dgm:cxn modelId="{2AF243D8-D9AA-43BE-9BFD-4775D8B6C973}" type="presParOf" srcId="{281515C4-54BA-4E53-8599-70F1F23623AB}" destId="{6CC014DD-36B3-48D2-9EE9-758BD479DF45}" srcOrd="1" destOrd="0" presId="urn:microsoft.com/office/officeart/2005/8/layout/lProcess1"/>
    <dgm:cxn modelId="{28FFD387-28BE-4A76-92EF-3E5278D858FC}" type="presParOf" srcId="{281515C4-54BA-4E53-8599-70F1F23623AB}" destId="{EF061B53-A9C7-470A-BD93-53F4F3790F4A}" srcOrd="2" destOrd="0" presId="urn:microsoft.com/office/officeart/2005/8/layout/lProcess1"/>
    <dgm:cxn modelId="{394708A8-03F8-47AB-87B1-0F4AEDEBD047}" type="presParOf" srcId="{281515C4-54BA-4E53-8599-70F1F23623AB}" destId="{66524220-A978-4270-B0F2-FA307670ADA9}" srcOrd="3" destOrd="0" presId="urn:microsoft.com/office/officeart/2005/8/layout/lProcess1"/>
    <dgm:cxn modelId="{1D03789B-69A6-4CAB-8B95-F22246583EFF}" type="presParOf" srcId="{281515C4-54BA-4E53-8599-70F1F23623AB}" destId="{295FC4B2-F95B-4D60-A0D9-87C649F563D1}" srcOrd="4" destOrd="0" presId="urn:microsoft.com/office/officeart/2005/8/layout/lProcess1"/>
    <dgm:cxn modelId="{8321CA9A-E15F-4974-83CC-CFBE593A8A75}" type="presParOf" srcId="{281515C4-54BA-4E53-8599-70F1F23623AB}" destId="{B5130F29-80E3-4F0B-B620-77566B1674DA}" srcOrd="5" destOrd="0" presId="urn:microsoft.com/office/officeart/2005/8/layout/lProcess1"/>
    <dgm:cxn modelId="{F134D888-E7E1-4060-88E2-3C2B701DBFB6}" type="presParOf" srcId="{281515C4-54BA-4E53-8599-70F1F23623AB}" destId="{7D30643F-CF0B-4AAF-BB6C-BE5D078E9B6D}" srcOrd="6"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CF3DA1-F798-4081-B4DF-EDA6D8EBDD67}" type="doc">
      <dgm:prSet loTypeId="urn:microsoft.com/office/officeart/2009/3/layout/SubStepProcess" loCatId="process" qsTypeId="urn:microsoft.com/office/officeart/2005/8/quickstyle/simple1" qsCatId="simple" csTypeId="urn:microsoft.com/office/officeart/2005/8/colors/accent1_2" csCatId="accent1" phldr="1"/>
      <dgm:spPr/>
      <dgm:t>
        <a:bodyPr/>
        <a:lstStyle/>
        <a:p>
          <a:endParaRPr lang="sv-SE"/>
        </a:p>
      </dgm:t>
    </dgm:pt>
    <dgm:pt modelId="{B3D31A5A-A38B-4250-8E5C-BE10DF72B25B}">
      <dgm:prSet/>
      <dgm:spPr/>
      <dgm:t>
        <a:bodyPr/>
        <a:lstStyle/>
        <a:p>
          <a:r>
            <a:rPr lang="sv-SE" dirty="0"/>
            <a:t>Tonåringar redogör för smärta och käkfunktionsstörning på ett mer vuxet sätt</a:t>
          </a:r>
        </a:p>
      </dgm:t>
    </dgm:pt>
    <dgm:pt modelId="{D8C60FC5-5511-4D39-A51B-75C8C5F3FA08}" type="parTrans" cxnId="{A4E7AA7F-6E29-42F8-8685-3CE5D0DFAA10}">
      <dgm:prSet/>
      <dgm:spPr/>
      <dgm:t>
        <a:bodyPr/>
        <a:lstStyle/>
        <a:p>
          <a:endParaRPr lang="sv-SE"/>
        </a:p>
      </dgm:t>
    </dgm:pt>
    <dgm:pt modelId="{BAB46759-ADD6-4C89-8085-D61A789F645D}" type="sibTrans" cxnId="{A4E7AA7F-6E29-42F8-8685-3CE5D0DFAA10}">
      <dgm:prSet/>
      <dgm:spPr/>
      <dgm:t>
        <a:bodyPr/>
        <a:lstStyle/>
        <a:p>
          <a:endParaRPr lang="sv-SE"/>
        </a:p>
      </dgm:t>
    </dgm:pt>
    <dgm:pt modelId="{4EBFB72E-9B1B-4E6B-96DB-6939D6B576F3}">
      <dgm:prSet custT="1"/>
      <dgm:spPr/>
      <dgm:t>
        <a:bodyPr/>
        <a:lstStyle/>
        <a:p>
          <a:r>
            <a:rPr lang="sv-SE" sz="2400" dirty="0"/>
            <a:t>2-3 åringar: </a:t>
          </a:r>
          <a:br>
            <a:rPr lang="sv-SE" sz="3000" dirty="0"/>
          </a:br>
          <a:r>
            <a:rPr lang="sv-SE" sz="1800" dirty="0"/>
            <a:t>enbart - </a:t>
          </a:r>
          <a:r>
            <a:rPr lang="sv-SE" sz="1800" i="1" dirty="0"/>
            <a:t>”Det gör ont”</a:t>
          </a:r>
          <a:endParaRPr lang="sv-SE" sz="1800" dirty="0"/>
        </a:p>
      </dgm:t>
    </dgm:pt>
    <dgm:pt modelId="{3CD55957-2E9A-4525-A508-AF524969FE85}" type="parTrans" cxnId="{A82F10FC-BA52-47D7-9D04-9E1E4D0ADE4D}">
      <dgm:prSet/>
      <dgm:spPr/>
      <dgm:t>
        <a:bodyPr/>
        <a:lstStyle/>
        <a:p>
          <a:endParaRPr lang="sv-SE"/>
        </a:p>
      </dgm:t>
    </dgm:pt>
    <dgm:pt modelId="{5848B871-C3E9-4147-A916-0ED4AD01D8E7}" type="sibTrans" cxnId="{A82F10FC-BA52-47D7-9D04-9E1E4D0ADE4D}">
      <dgm:prSet/>
      <dgm:spPr/>
      <dgm:t>
        <a:bodyPr/>
        <a:lstStyle/>
        <a:p>
          <a:endParaRPr lang="sv-SE"/>
        </a:p>
      </dgm:t>
    </dgm:pt>
    <dgm:pt modelId="{ED246294-DEE0-46E9-BFD3-C3204E72D4CC}">
      <dgm:prSet custT="1"/>
      <dgm:spPr/>
      <dgm:t>
        <a:bodyPr/>
        <a:lstStyle/>
        <a:p>
          <a:r>
            <a:rPr lang="sv-SE" sz="2400" dirty="0"/>
            <a:t>5-6 åringar: </a:t>
          </a:r>
          <a:br>
            <a:rPr lang="sv-SE" sz="2200" dirty="0"/>
          </a:br>
          <a:r>
            <a:rPr lang="sv-SE" sz="1800" dirty="0"/>
            <a:t>mer specifikt var - </a:t>
          </a:r>
          <a:r>
            <a:rPr lang="sv-SE" sz="1800" i="1" dirty="0"/>
            <a:t>”Ont i magen”</a:t>
          </a:r>
          <a:endParaRPr lang="sv-SE" sz="2200" dirty="0"/>
        </a:p>
      </dgm:t>
    </dgm:pt>
    <dgm:pt modelId="{3D772D60-15AD-4A86-BAD1-F47F9B8CCF80}" type="parTrans" cxnId="{64B4584B-6922-4802-B602-B0EF528439AD}">
      <dgm:prSet/>
      <dgm:spPr/>
      <dgm:t>
        <a:bodyPr/>
        <a:lstStyle/>
        <a:p>
          <a:endParaRPr lang="sv-SE"/>
        </a:p>
      </dgm:t>
    </dgm:pt>
    <dgm:pt modelId="{A8ECA364-662B-4146-A75D-4A1C29FDE498}" type="sibTrans" cxnId="{64B4584B-6922-4802-B602-B0EF528439AD}">
      <dgm:prSet/>
      <dgm:spPr/>
      <dgm:t>
        <a:bodyPr/>
        <a:lstStyle/>
        <a:p>
          <a:endParaRPr lang="sv-SE"/>
        </a:p>
      </dgm:t>
    </dgm:pt>
    <dgm:pt modelId="{FECC104B-AE76-4569-B8B8-140820119025}">
      <dgm:prSet custT="1"/>
      <dgm:spPr/>
      <dgm:t>
        <a:bodyPr/>
        <a:lstStyle/>
        <a:p>
          <a:r>
            <a:rPr lang="sv-SE" sz="2400" dirty="0"/>
            <a:t>8-10 åringar: </a:t>
          </a:r>
          <a:br>
            <a:rPr lang="sv-SE" sz="2400" dirty="0"/>
          </a:br>
          <a:r>
            <a:rPr lang="sv-SE" sz="1800" dirty="0"/>
            <a:t>än mer beskrivande - </a:t>
          </a:r>
          <a:r>
            <a:rPr lang="sv-SE" sz="1800" i="1" dirty="0"/>
            <a:t>gärna bildspråk</a:t>
          </a:r>
          <a:endParaRPr lang="sv-SE" sz="2400" i="1" dirty="0"/>
        </a:p>
      </dgm:t>
    </dgm:pt>
    <dgm:pt modelId="{E94B7905-F939-41B4-9811-6165A7DD3DDD}" type="parTrans" cxnId="{19DB9E78-857B-4877-9545-34034ABD271C}">
      <dgm:prSet/>
      <dgm:spPr/>
      <dgm:t>
        <a:bodyPr/>
        <a:lstStyle/>
        <a:p>
          <a:endParaRPr lang="sv-SE"/>
        </a:p>
      </dgm:t>
    </dgm:pt>
    <dgm:pt modelId="{9AE720FC-64DA-4165-9927-0BDEAD16DA28}" type="sibTrans" cxnId="{19DB9E78-857B-4877-9545-34034ABD271C}">
      <dgm:prSet/>
      <dgm:spPr/>
      <dgm:t>
        <a:bodyPr/>
        <a:lstStyle/>
        <a:p>
          <a:endParaRPr lang="sv-SE"/>
        </a:p>
      </dgm:t>
    </dgm:pt>
    <dgm:pt modelId="{DE1932C8-128C-4FB4-A648-14BEFD764B6E}" type="pres">
      <dgm:prSet presAssocID="{83CF3DA1-F798-4081-B4DF-EDA6D8EBDD67}" presName="Name0" presStyleCnt="0">
        <dgm:presLayoutVars>
          <dgm:chMax val="7"/>
          <dgm:dir/>
          <dgm:animOne val="branch"/>
        </dgm:presLayoutVars>
      </dgm:prSet>
      <dgm:spPr/>
    </dgm:pt>
    <dgm:pt modelId="{8C8DDE2D-7727-421D-9F62-CC3BA4123EDF}" type="pres">
      <dgm:prSet presAssocID="{B3D31A5A-A38B-4250-8E5C-BE10DF72B25B}" presName="parTx1" presStyleLbl="node1" presStyleIdx="0" presStyleCnt="1" custScaleX="74668" custScaleY="69678"/>
      <dgm:spPr/>
    </dgm:pt>
    <dgm:pt modelId="{19D8271B-3B49-46CA-B1A0-8A9F72B78939}" type="pres">
      <dgm:prSet presAssocID="{B3D31A5A-A38B-4250-8E5C-BE10DF72B25B}" presName="spPre1" presStyleCnt="0"/>
      <dgm:spPr/>
    </dgm:pt>
    <dgm:pt modelId="{0A05735F-E461-4BBB-A2B7-117A3382BD0B}" type="pres">
      <dgm:prSet presAssocID="{B3D31A5A-A38B-4250-8E5C-BE10DF72B25B}" presName="chLin1" presStyleCnt="0"/>
      <dgm:spPr/>
    </dgm:pt>
    <dgm:pt modelId="{7EB779DF-B209-4D1F-89C8-26D61E41CAB7}" type="pres">
      <dgm:prSet presAssocID="{3CD55957-2E9A-4525-A508-AF524969FE85}" presName="Name11" presStyleLbl="parChTrans1D1" presStyleIdx="0" presStyleCnt="6"/>
      <dgm:spPr/>
    </dgm:pt>
    <dgm:pt modelId="{38225068-0329-40BC-81F3-7C2505F734A2}" type="pres">
      <dgm:prSet presAssocID="{4EBFB72E-9B1B-4E6B-96DB-6939D6B576F3}" presName="txAndLines1" presStyleCnt="0"/>
      <dgm:spPr/>
    </dgm:pt>
    <dgm:pt modelId="{0945144C-EBCF-4683-97CE-561328432D28}" type="pres">
      <dgm:prSet presAssocID="{4EBFB72E-9B1B-4E6B-96DB-6939D6B576F3}" presName="anchor1" presStyleCnt="0"/>
      <dgm:spPr/>
    </dgm:pt>
    <dgm:pt modelId="{ACFC1155-052F-48C0-BC8C-73BBC8D3DA24}" type="pres">
      <dgm:prSet presAssocID="{4EBFB72E-9B1B-4E6B-96DB-6939D6B576F3}" presName="backup1" presStyleCnt="0"/>
      <dgm:spPr/>
    </dgm:pt>
    <dgm:pt modelId="{67D3F20A-0E74-4A4F-A059-450898B4239D}" type="pres">
      <dgm:prSet presAssocID="{4EBFB72E-9B1B-4E6B-96DB-6939D6B576F3}" presName="preLine1" presStyleLbl="parChTrans1D1" presStyleIdx="1" presStyleCnt="6"/>
      <dgm:spPr/>
    </dgm:pt>
    <dgm:pt modelId="{BFCA1E5E-C048-4A81-BD8D-AA91E511639C}" type="pres">
      <dgm:prSet presAssocID="{4EBFB72E-9B1B-4E6B-96DB-6939D6B576F3}" presName="desTx1" presStyleLbl="revTx" presStyleIdx="0" presStyleCnt="0" custScaleX="153470" custLinFactNeighborX="2850" custLinFactNeighborY="1762">
        <dgm:presLayoutVars>
          <dgm:bulletEnabled val="1"/>
        </dgm:presLayoutVars>
      </dgm:prSet>
      <dgm:spPr/>
    </dgm:pt>
    <dgm:pt modelId="{E1F478F2-4C08-4FCC-8C6A-1DCF36DB8D9B}" type="pres">
      <dgm:prSet presAssocID="{3D772D60-15AD-4A86-BAD1-F47F9B8CCF80}" presName="Name11" presStyleLbl="parChTrans1D1" presStyleIdx="2" presStyleCnt="6"/>
      <dgm:spPr/>
    </dgm:pt>
    <dgm:pt modelId="{DEBC482F-B4D9-4BD6-A73F-94D574C5E3E0}" type="pres">
      <dgm:prSet presAssocID="{ED246294-DEE0-46E9-BFD3-C3204E72D4CC}" presName="txAndLines1" presStyleCnt="0"/>
      <dgm:spPr/>
    </dgm:pt>
    <dgm:pt modelId="{288167B5-7FAA-427C-B706-1EC2601FBE82}" type="pres">
      <dgm:prSet presAssocID="{ED246294-DEE0-46E9-BFD3-C3204E72D4CC}" presName="anchor1" presStyleCnt="0"/>
      <dgm:spPr/>
    </dgm:pt>
    <dgm:pt modelId="{5D6E64AD-8DF1-441B-B9B4-D998F8736BB5}" type="pres">
      <dgm:prSet presAssocID="{ED246294-DEE0-46E9-BFD3-C3204E72D4CC}" presName="backup1" presStyleCnt="0"/>
      <dgm:spPr/>
    </dgm:pt>
    <dgm:pt modelId="{E6F0BE5F-CA3B-45EC-815A-2114F003BE23}" type="pres">
      <dgm:prSet presAssocID="{ED246294-DEE0-46E9-BFD3-C3204E72D4CC}" presName="preLine1" presStyleLbl="parChTrans1D1" presStyleIdx="3" presStyleCnt="6"/>
      <dgm:spPr/>
    </dgm:pt>
    <dgm:pt modelId="{A443CF5B-D17C-4E17-9288-17BA5DCB1D16}" type="pres">
      <dgm:prSet presAssocID="{ED246294-DEE0-46E9-BFD3-C3204E72D4CC}" presName="desTx1" presStyleLbl="revTx" presStyleIdx="0" presStyleCnt="0" custScaleX="153470" custLinFactNeighborX="2850" custLinFactNeighborY="1762">
        <dgm:presLayoutVars>
          <dgm:bulletEnabled val="1"/>
        </dgm:presLayoutVars>
      </dgm:prSet>
      <dgm:spPr/>
    </dgm:pt>
    <dgm:pt modelId="{275833B6-26DB-415E-95DD-96E7468D1EA7}" type="pres">
      <dgm:prSet presAssocID="{E94B7905-F939-41B4-9811-6165A7DD3DDD}" presName="Name11" presStyleLbl="parChTrans1D1" presStyleIdx="4" presStyleCnt="6"/>
      <dgm:spPr/>
    </dgm:pt>
    <dgm:pt modelId="{AD2C6FBB-C0A7-43E1-B28F-C493D1F6AD4B}" type="pres">
      <dgm:prSet presAssocID="{FECC104B-AE76-4569-B8B8-140820119025}" presName="txAndLines1" presStyleCnt="0"/>
      <dgm:spPr/>
    </dgm:pt>
    <dgm:pt modelId="{EDFF191B-3716-46E6-AD03-525D209DE84D}" type="pres">
      <dgm:prSet presAssocID="{FECC104B-AE76-4569-B8B8-140820119025}" presName="anchor1" presStyleCnt="0"/>
      <dgm:spPr/>
    </dgm:pt>
    <dgm:pt modelId="{A6AFF761-6E61-4D0B-B190-946A26857A7E}" type="pres">
      <dgm:prSet presAssocID="{FECC104B-AE76-4569-B8B8-140820119025}" presName="backup1" presStyleCnt="0"/>
      <dgm:spPr/>
    </dgm:pt>
    <dgm:pt modelId="{6B92871F-0953-4E6A-9A2B-E80A1F91DF6D}" type="pres">
      <dgm:prSet presAssocID="{FECC104B-AE76-4569-B8B8-140820119025}" presName="preLine1" presStyleLbl="parChTrans1D1" presStyleIdx="5" presStyleCnt="6"/>
      <dgm:spPr/>
    </dgm:pt>
    <dgm:pt modelId="{2FF061C9-3169-4C67-BC52-9A761652DC81}" type="pres">
      <dgm:prSet presAssocID="{FECC104B-AE76-4569-B8B8-140820119025}" presName="desTx1" presStyleLbl="revTx" presStyleIdx="0" presStyleCnt="0" custScaleX="153470">
        <dgm:presLayoutVars>
          <dgm:bulletEnabled val="1"/>
        </dgm:presLayoutVars>
      </dgm:prSet>
      <dgm:spPr/>
    </dgm:pt>
  </dgm:ptLst>
  <dgm:cxnLst>
    <dgm:cxn modelId="{64B4584B-6922-4802-B602-B0EF528439AD}" srcId="{B3D31A5A-A38B-4250-8E5C-BE10DF72B25B}" destId="{ED246294-DEE0-46E9-BFD3-C3204E72D4CC}" srcOrd="1" destOrd="0" parTransId="{3D772D60-15AD-4A86-BAD1-F47F9B8CCF80}" sibTransId="{A8ECA364-662B-4146-A75D-4A1C29FDE498}"/>
    <dgm:cxn modelId="{19DB9E78-857B-4877-9545-34034ABD271C}" srcId="{B3D31A5A-A38B-4250-8E5C-BE10DF72B25B}" destId="{FECC104B-AE76-4569-B8B8-140820119025}" srcOrd="2" destOrd="0" parTransId="{E94B7905-F939-41B4-9811-6165A7DD3DDD}" sibTransId="{9AE720FC-64DA-4165-9927-0BDEAD16DA28}"/>
    <dgm:cxn modelId="{A4E7AA7F-6E29-42F8-8685-3CE5D0DFAA10}" srcId="{83CF3DA1-F798-4081-B4DF-EDA6D8EBDD67}" destId="{B3D31A5A-A38B-4250-8E5C-BE10DF72B25B}" srcOrd="0" destOrd="0" parTransId="{D8C60FC5-5511-4D39-A51B-75C8C5F3FA08}" sibTransId="{BAB46759-ADD6-4C89-8085-D61A789F645D}"/>
    <dgm:cxn modelId="{16EC19A3-121B-47B3-BE3F-B81FD8C46D80}" type="presOf" srcId="{ED246294-DEE0-46E9-BFD3-C3204E72D4CC}" destId="{A443CF5B-D17C-4E17-9288-17BA5DCB1D16}" srcOrd="0" destOrd="0" presId="urn:microsoft.com/office/officeart/2009/3/layout/SubStepProcess"/>
    <dgm:cxn modelId="{AC1916AF-1112-4792-AD37-70BCDBC02738}" type="presOf" srcId="{4EBFB72E-9B1B-4E6B-96DB-6939D6B576F3}" destId="{BFCA1E5E-C048-4A81-BD8D-AA91E511639C}" srcOrd="0" destOrd="0" presId="urn:microsoft.com/office/officeart/2009/3/layout/SubStepProcess"/>
    <dgm:cxn modelId="{FBD31CC7-4444-46BE-B538-D2151BD6533C}" type="presOf" srcId="{B3D31A5A-A38B-4250-8E5C-BE10DF72B25B}" destId="{8C8DDE2D-7727-421D-9F62-CC3BA4123EDF}" srcOrd="0" destOrd="0" presId="urn:microsoft.com/office/officeart/2009/3/layout/SubStepProcess"/>
    <dgm:cxn modelId="{0AA6DECC-67D8-4EB3-91E2-0B50C79821CB}" type="presOf" srcId="{FECC104B-AE76-4569-B8B8-140820119025}" destId="{2FF061C9-3169-4C67-BC52-9A761652DC81}" srcOrd="0" destOrd="0" presId="urn:microsoft.com/office/officeart/2009/3/layout/SubStepProcess"/>
    <dgm:cxn modelId="{D3FA4DE9-73AD-42EB-9D38-155CCCD6D954}" type="presOf" srcId="{83CF3DA1-F798-4081-B4DF-EDA6D8EBDD67}" destId="{DE1932C8-128C-4FB4-A648-14BEFD764B6E}" srcOrd="0" destOrd="0" presId="urn:microsoft.com/office/officeart/2009/3/layout/SubStepProcess"/>
    <dgm:cxn modelId="{A82F10FC-BA52-47D7-9D04-9E1E4D0ADE4D}" srcId="{B3D31A5A-A38B-4250-8E5C-BE10DF72B25B}" destId="{4EBFB72E-9B1B-4E6B-96DB-6939D6B576F3}" srcOrd="0" destOrd="0" parTransId="{3CD55957-2E9A-4525-A508-AF524969FE85}" sibTransId="{5848B871-C3E9-4147-A916-0ED4AD01D8E7}"/>
    <dgm:cxn modelId="{FD4D59D3-3A97-426B-8298-27BE89006A8E}" type="presParOf" srcId="{DE1932C8-128C-4FB4-A648-14BEFD764B6E}" destId="{8C8DDE2D-7727-421D-9F62-CC3BA4123EDF}" srcOrd="0" destOrd="0" presId="urn:microsoft.com/office/officeart/2009/3/layout/SubStepProcess"/>
    <dgm:cxn modelId="{A925C20C-1590-4D21-8AAE-E9D691A3CE9A}" type="presParOf" srcId="{DE1932C8-128C-4FB4-A648-14BEFD764B6E}" destId="{19D8271B-3B49-46CA-B1A0-8A9F72B78939}" srcOrd="1" destOrd="0" presId="urn:microsoft.com/office/officeart/2009/3/layout/SubStepProcess"/>
    <dgm:cxn modelId="{2E1C6296-C5B4-400E-AAD9-91826E24B73F}" type="presParOf" srcId="{DE1932C8-128C-4FB4-A648-14BEFD764B6E}" destId="{0A05735F-E461-4BBB-A2B7-117A3382BD0B}" srcOrd="2" destOrd="0" presId="urn:microsoft.com/office/officeart/2009/3/layout/SubStepProcess"/>
    <dgm:cxn modelId="{88C0431C-303F-4EA1-ADE8-071E2CE5479C}" type="presParOf" srcId="{0A05735F-E461-4BBB-A2B7-117A3382BD0B}" destId="{7EB779DF-B209-4D1F-89C8-26D61E41CAB7}" srcOrd="0" destOrd="0" presId="urn:microsoft.com/office/officeart/2009/3/layout/SubStepProcess"/>
    <dgm:cxn modelId="{4F282757-2C4C-44D1-98DA-4904B496097B}" type="presParOf" srcId="{0A05735F-E461-4BBB-A2B7-117A3382BD0B}" destId="{38225068-0329-40BC-81F3-7C2505F734A2}" srcOrd="1" destOrd="0" presId="urn:microsoft.com/office/officeart/2009/3/layout/SubStepProcess"/>
    <dgm:cxn modelId="{03B6972C-BD4A-4944-969C-9E8BADA70FA2}" type="presParOf" srcId="{38225068-0329-40BC-81F3-7C2505F734A2}" destId="{0945144C-EBCF-4683-97CE-561328432D28}" srcOrd="0" destOrd="0" presId="urn:microsoft.com/office/officeart/2009/3/layout/SubStepProcess"/>
    <dgm:cxn modelId="{E67F85EF-7DBE-4D9E-A545-6D91C62CD181}" type="presParOf" srcId="{38225068-0329-40BC-81F3-7C2505F734A2}" destId="{ACFC1155-052F-48C0-BC8C-73BBC8D3DA24}" srcOrd="1" destOrd="0" presId="urn:microsoft.com/office/officeart/2009/3/layout/SubStepProcess"/>
    <dgm:cxn modelId="{9658C414-8223-4A13-9B89-376949C6A8C2}" type="presParOf" srcId="{38225068-0329-40BC-81F3-7C2505F734A2}" destId="{67D3F20A-0E74-4A4F-A059-450898B4239D}" srcOrd="2" destOrd="0" presId="urn:microsoft.com/office/officeart/2009/3/layout/SubStepProcess"/>
    <dgm:cxn modelId="{41E8F348-6279-41BC-A229-36C505C40285}" type="presParOf" srcId="{38225068-0329-40BC-81F3-7C2505F734A2}" destId="{BFCA1E5E-C048-4A81-BD8D-AA91E511639C}" srcOrd="3" destOrd="0" presId="urn:microsoft.com/office/officeart/2009/3/layout/SubStepProcess"/>
    <dgm:cxn modelId="{615E58AB-7916-438C-A23C-C288ECC78925}" type="presParOf" srcId="{0A05735F-E461-4BBB-A2B7-117A3382BD0B}" destId="{E1F478F2-4C08-4FCC-8C6A-1DCF36DB8D9B}" srcOrd="2" destOrd="0" presId="urn:microsoft.com/office/officeart/2009/3/layout/SubStepProcess"/>
    <dgm:cxn modelId="{46B6A8E8-686D-4594-9611-B2ABC83F79CB}" type="presParOf" srcId="{0A05735F-E461-4BBB-A2B7-117A3382BD0B}" destId="{DEBC482F-B4D9-4BD6-A73F-94D574C5E3E0}" srcOrd="3" destOrd="0" presId="urn:microsoft.com/office/officeart/2009/3/layout/SubStepProcess"/>
    <dgm:cxn modelId="{AD8E71E6-7C84-4814-A90D-BE2CDA689A7D}" type="presParOf" srcId="{DEBC482F-B4D9-4BD6-A73F-94D574C5E3E0}" destId="{288167B5-7FAA-427C-B706-1EC2601FBE82}" srcOrd="0" destOrd="0" presId="urn:microsoft.com/office/officeart/2009/3/layout/SubStepProcess"/>
    <dgm:cxn modelId="{913E61D4-7163-48FC-82DB-A9B8A503A442}" type="presParOf" srcId="{DEBC482F-B4D9-4BD6-A73F-94D574C5E3E0}" destId="{5D6E64AD-8DF1-441B-B9B4-D998F8736BB5}" srcOrd="1" destOrd="0" presId="urn:microsoft.com/office/officeart/2009/3/layout/SubStepProcess"/>
    <dgm:cxn modelId="{D82B51B7-A5F9-426D-955F-B17AFE815688}" type="presParOf" srcId="{DEBC482F-B4D9-4BD6-A73F-94D574C5E3E0}" destId="{E6F0BE5F-CA3B-45EC-815A-2114F003BE23}" srcOrd="2" destOrd="0" presId="urn:microsoft.com/office/officeart/2009/3/layout/SubStepProcess"/>
    <dgm:cxn modelId="{94F31828-4E3B-44CF-AF3B-D716EA9EBCA0}" type="presParOf" srcId="{DEBC482F-B4D9-4BD6-A73F-94D574C5E3E0}" destId="{A443CF5B-D17C-4E17-9288-17BA5DCB1D16}" srcOrd="3" destOrd="0" presId="urn:microsoft.com/office/officeart/2009/3/layout/SubStepProcess"/>
    <dgm:cxn modelId="{CBFAC3AA-84B4-4AAF-91EB-256898AA0228}" type="presParOf" srcId="{0A05735F-E461-4BBB-A2B7-117A3382BD0B}" destId="{275833B6-26DB-415E-95DD-96E7468D1EA7}" srcOrd="4" destOrd="0" presId="urn:microsoft.com/office/officeart/2009/3/layout/SubStepProcess"/>
    <dgm:cxn modelId="{6B5494EE-6215-46B3-8416-D7ABA749621A}" type="presParOf" srcId="{0A05735F-E461-4BBB-A2B7-117A3382BD0B}" destId="{AD2C6FBB-C0A7-43E1-B28F-C493D1F6AD4B}" srcOrd="5" destOrd="0" presId="urn:microsoft.com/office/officeart/2009/3/layout/SubStepProcess"/>
    <dgm:cxn modelId="{1B39C481-841C-41AD-A744-F58078310B11}" type="presParOf" srcId="{AD2C6FBB-C0A7-43E1-B28F-C493D1F6AD4B}" destId="{EDFF191B-3716-46E6-AD03-525D209DE84D}" srcOrd="0" destOrd="0" presId="urn:microsoft.com/office/officeart/2009/3/layout/SubStepProcess"/>
    <dgm:cxn modelId="{9B974486-7CC2-42AA-B0F6-226EDCBA3528}" type="presParOf" srcId="{AD2C6FBB-C0A7-43E1-B28F-C493D1F6AD4B}" destId="{A6AFF761-6E61-4D0B-B190-946A26857A7E}" srcOrd="1" destOrd="0" presId="urn:microsoft.com/office/officeart/2009/3/layout/SubStepProcess"/>
    <dgm:cxn modelId="{3A5A0C23-C328-4E40-A27F-FAC3E5A57F95}" type="presParOf" srcId="{AD2C6FBB-C0A7-43E1-B28F-C493D1F6AD4B}" destId="{6B92871F-0953-4E6A-9A2B-E80A1F91DF6D}" srcOrd="2" destOrd="0" presId="urn:microsoft.com/office/officeart/2009/3/layout/SubStepProcess"/>
    <dgm:cxn modelId="{DDA2A810-F62D-48E9-8FEC-192FFD1EFF5F}" type="presParOf" srcId="{AD2C6FBB-C0A7-43E1-B28F-C493D1F6AD4B}" destId="{2FF061C9-3169-4C67-BC52-9A761652DC81}" srcOrd="3"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B2FD4E-96EE-4D04-8C82-BA7FF111FB1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sv-SE"/>
        </a:p>
      </dgm:t>
    </dgm:pt>
    <dgm:pt modelId="{10D078C3-BA6E-4BF5-9424-230C55A58AAE}">
      <dgm:prSet custT="1"/>
      <dgm:spPr/>
      <dgm:t>
        <a:bodyPr/>
        <a:lstStyle/>
        <a:p>
          <a:r>
            <a:rPr lang="en-US" sz="1800" dirty="0"/>
            <a:t>0-3 </a:t>
          </a:r>
          <a:r>
            <a:rPr lang="en-US" sz="1800" dirty="0" err="1"/>
            <a:t>år</a:t>
          </a:r>
          <a:r>
            <a:rPr lang="en-US" sz="1800" dirty="0"/>
            <a:t> </a:t>
          </a:r>
          <a:r>
            <a:rPr lang="en-US" sz="1800" i="1" dirty="0" err="1"/>
            <a:t>beteendeskalor</a:t>
          </a:r>
          <a:endParaRPr lang="sv-SE" sz="1800" i="1" dirty="0"/>
        </a:p>
      </dgm:t>
    </dgm:pt>
    <dgm:pt modelId="{341EC201-F8F0-4548-A28C-2D6B7C8987F1}" type="parTrans" cxnId="{FA0A36FC-4BB8-4846-AD95-65FEA83A40EB}">
      <dgm:prSet/>
      <dgm:spPr/>
      <dgm:t>
        <a:bodyPr/>
        <a:lstStyle/>
        <a:p>
          <a:endParaRPr lang="sv-SE"/>
        </a:p>
      </dgm:t>
    </dgm:pt>
    <dgm:pt modelId="{F43C2A10-BC64-4833-AE7B-63C6942B93C7}" type="sibTrans" cxnId="{FA0A36FC-4BB8-4846-AD95-65FEA83A40EB}">
      <dgm:prSet/>
      <dgm:spPr/>
      <dgm:t>
        <a:bodyPr/>
        <a:lstStyle/>
        <a:p>
          <a:endParaRPr lang="sv-SE"/>
        </a:p>
      </dgm:t>
    </dgm:pt>
    <dgm:pt modelId="{A0D6B60B-5AE9-4FDB-A676-68DFC4EB0A59}">
      <dgm:prSet/>
      <dgm:spPr/>
      <dgm:t>
        <a:bodyPr/>
        <a:lstStyle/>
        <a:p>
          <a:r>
            <a:rPr lang="en-US"/>
            <a:t>Ansiktsuttryck, skrik, </a:t>
          </a:r>
          <a:br>
            <a:rPr lang="en-US"/>
          </a:br>
          <a:r>
            <a:rPr lang="en-US"/>
            <a:t>kroppshållning, tröstbarhet</a:t>
          </a:r>
          <a:br>
            <a:rPr lang="en-US"/>
          </a:br>
          <a:r>
            <a:rPr lang="en-US"/>
            <a:t>andningsmönster, </a:t>
          </a:r>
          <a:br>
            <a:rPr lang="en-US"/>
          </a:br>
          <a:r>
            <a:rPr lang="en-US"/>
            <a:t>aktivitetsgrad </a:t>
          </a:r>
          <a:endParaRPr lang="sv-SE"/>
        </a:p>
      </dgm:t>
    </dgm:pt>
    <dgm:pt modelId="{1654B9A5-126A-4EFD-8289-6B118C889D01}" type="parTrans" cxnId="{EA5B4520-7E30-4C58-A964-04D03676D033}">
      <dgm:prSet/>
      <dgm:spPr/>
      <dgm:t>
        <a:bodyPr/>
        <a:lstStyle/>
        <a:p>
          <a:endParaRPr lang="sv-SE"/>
        </a:p>
      </dgm:t>
    </dgm:pt>
    <dgm:pt modelId="{97787093-3249-43AE-8E07-4C28DA26AAAA}" type="sibTrans" cxnId="{EA5B4520-7E30-4C58-A964-04D03676D033}">
      <dgm:prSet/>
      <dgm:spPr/>
      <dgm:t>
        <a:bodyPr/>
        <a:lstStyle/>
        <a:p>
          <a:endParaRPr lang="sv-SE"/>
        </a:p>
      </dgm:t>
    </dgm:pt>
    <dgm:pt modelId="{1C851FAD-A0E9-4A79-96A6-DBA2885C8122}">
      <dgm:prSet custT="1"/>
      <dgm:spPr/>
      <dgm:t>
        <a:bodyPr/>
        <a:lstStyle/>
        <a:p>
          <a:r>
            <a:rPr lang="en-US" sz="1800" dirty="0"/>
            <a:t>3 </a:t>
          </a:r>
          <a:r>
            <a:rPr lang="en-US" sz="1800" dirty="0" err="1"/>
            <a:t>år</a:t>
          </a:r>
          <a:r>
            <a:rPr lang="en-US" sz="1800" dirty="0"/>
            <a:t> </a:t>
          </a:r>
          <a:r>
            <a:rPr lang="en-US" sz="1800" i="1" dirty="0" err="1"/>
            <a:t>ansiktsskala</a:t>
          </a:r>
          <a:endParaRPr lang="sv-SE" sz="1800" i="1" dirty="0"/>
        </a:p>
      </dgm:t>
    </dgm:pt>
    <dgm:pt modelId="{2BA99AFA-87FA-4259-8E92-E017FB25BBCA}" type="parTrans" cxnId="{93F7E7DC-CFE9-48CC-8D5C-54D980C5C5F3}">
      <dgm:prSet/>
      <dgm:spPr/>
      <dgm:t>
        <a:bodyPr/>
        <a:lstStyle/>
        <a:p>
          <a:endParaRPr lang="sv-SE"/>
        </a:p>
      </dgm:t>
    </dgm:pt>
    <dgm:pt modelId="{FE4C7D53-AFDE-4162-A527-AA10649A7EBF}" type="sibTrans" cxnId="{93F7E7DC-CFE9-48CC-8D5C-54D980C5C5F3}">
      <dgm:prSet/>
      <dgm:spPr/>
      <dgm:t>
        <a:bodyPr/>
        <a:lstStyle/>
        <a:p>
          <a:endParaRPr lang="sv-SE"/>
        </a:p>
      </dgm:t>
    </dgm:pt>
    <dgm:pt modelId="{430A9BD0-2F33-4749-9F76-960AAA7EF0D2}">
      <dgm:prSet/>
      <dgm:spPr/>
      <dgm:t>
        <a:bodyPr/>
        <a:lstStyle/>
        <a:p>
          <a:r>
            <a:rPr lang="en-US"/>
            <a:t>Bieri skala, yngre barn väljer ytterligheter</a:t>
          </a:r>
          <a:endParaRPr lang="sv-SE"/>
        </a:p>
      </dgm:t>
    </dgm:pt>
    <dgm:pt modelId="{CB0CF756-2DD5-4012-9B7B-733BBD78F4D0}" type="parTrans" cxnId="{2773DDD8-6299-46BE-A82C-ADB8FB9C679B}">
      <dgm:prSet/>
      <dgm:spPr/>
      <dgm:t>
        <a:bodyPr/>
        <a:lstStyle/>
        <a:p>
          <a:endParaRPr lang="sv-SE"/>
        </a:p>
      </dgm:t>
    </dgm:pt>
    <dgm:pt modelId="{7C3A7E21-F13B-450E-8C5E-3EDE563362B6}" type="sibTrans" cxnId="{2773DDD8-6299-46BE-A82C-ADB8FB9C679B}">
      <dgm:prSet/>
      <dgm:spPr/>
      <dgm:t>
        <a:bodyPr/>
        <a:lstStyle/>
        <a:p>
          <a:endParaRPr lang="sv-SE"/>
        </a:p>
      </dgm:t>
    </dgm:pt>
    <dgm:pt modelId="{5F9A82FF-CE92-4D9E-8331-58CB08622754}">
      <dgm:prSet/>
      <dgm:spPr/>
      <dgm:t>
        <a:bodyPr/>
        <a:lstStyle/>
        <a:p>
          <a:r>
            <a:rPr lang="en-US"/>
            <a:t>Kan förstå skillnad på mycket och lite ont</a:t>
          </a:r>
          <a:endParaRPr lang="sv-SE"/>
        </a:p>
      </dgm:t>
    </dgm:pt>
    <dgm:pt modelId="{F08EEE2A-9A45-45C8-A050-3A8F3287C495}" type="parTrans" cxnId="{BAF2F9E6-0AE5-4080-9348-B58466814352}">
      <dgm:prSet/>
      <dgm:spPr/>
      <dgm:t>
        <a:bodyPr/>
        <a:lstStyle/>
        <a:p>
          <a:endParaRPr lang="sv-SE"/>
        </a:p>
      </dgm:t>
    </dgm:pt>
    <dgm:pt modelId="{E31195C3-4DAE-4D8E-8F04-CC7FB8E8B9ED}" type="sibTrans" cxnId="{BAF2F9E6-0AE5-4080-9348-B58466814352}">
      <dgm:prSet/>
      <dgm:spPr/>
      <dgm:t>
        <a:bodyPr/>
        <a:lstStyle/>
        <a:p>
          <a:endParaRPr lang="sv-SE"/>
        </a:p>
      </dgm:t>
    </dgm:pt>
    <dgm:pt modelId="{2A5D640C-C1F4-4581-B9EC-E34B11FFECD3}">
      <dgm:prSet custT="1"/>
      <dgm:spPr/>
      <dgm:t>
        <a:bodyPr/>
        <a:lstStyle/>
        <a:p>
          <a:r>
            <a:rPr lang="en-US" sz="1800" dirty="0" err="1"/>
            <a:t>Från</a:t>
          </a:r>
          <a:r>
            <a:rPr lang="en-US" sz="1800" dirty="0"/>
            <a:t> (6) 10 </a:t>
          </a:r>
          <a:r>
            <a:rPr lang="en-US" sz="1800" dirty="0" err="1"/>
            <a:t>år</a:t>
          </a:r>
          <a:br>
            <a:rPr lang="en-US" sz="1800" dirty="0"/>
          </a:br>
          <a:r>
            <a:rPr lang="en-US" sz="1800" i="1" dirty="0"/>
            <a:t>VAS</a:t>
          </a:r>
          <a:endParaRPr lang="sv-SE" sz="1800" i="1" dirty="0"/>
        </a:p>
      </dgm:t>
    </dgm:pt>
    <dgm:pt modelId="{985915C7-558D-4392-906B-843FED3BC80E}" type="parTrans" cxnId="{20D20CCF-FA4F-4A8F-9559-789ECF43071D}">
      <dgm:prSet/>
      <dgm:spPr/>
      <dgm:t>
        <a:bodyPr/>
        <a:lstStyle/>
        <a:p>
          <a:endParaRPr lang="sv-SE"/>
        </a:p>
      </dgm:t>
    </dgm:pt>
    <dgm:pt modelId="{D0E550B6-B6B6-43FB-ADE2-3CCAB50EF7EC}" type="sibTrans" cxnId="{20D20CCF-FA4F-4A8F-9559-789ECF43071D}">
      <dgm:prSet/>
      <dgm:spPr/>
      <dgm:t>
        <a:bodyPr/>
        <a:lstStyle/>
        <a:p>
          <a:endParaRPr lang="sv-SE"/>
        </a:p>
      </dgm:t>
    </dgm:pt>
    <dgm:pt modelId="{749EC1B7-6B89-471C-99C3-F3AA614C3E2F}">
      <dgm:prSet/>
      <dgm:spPr/>
      <dgm:t>
        <a:bodyPr/>
        <a:lstStyle/>
        <a:p>
          <a:r>
            <a:rPr lang="en-US" dirty="0" err="1"/>
            <a:t>Skolålder</a:t>
          </a:r>
          <a:r>
            <a:rPr lang="en-US" dirty="0"/>
            <a:t> </a:t>
          </a:r>
          <a:r>
            <a:rPr lang="en-US" dirty="0" err="1"/>
            <a:t>och</a:t>
          </a:r>
          <a:r>
            <a:rPr lang="en-US" dirty="0"/>
            <a:t> </a:t>
          </a:r>
          <a:r>
            <a:rPr lang="en-US" dirty="0" err="1"/>
            <a:t>uppåt</a:t>
          </a:r>
          <a:endParaRPr lang="sv-SE" dirty="0"/>
        </a:p>
      </dgm:t>
    </dgm:pt>
    <dgm:pt modelId="{B33E3EF3-6395-4F46-B554-7070C00B3FEA}" type="parTrans" cxnId="{4B0F7878-FED3-4796-BA07-87BBB0B2874F}">
      <dgm:prSet/>
      <dgm:spPr/>
      <dgm:t>
        <a:bodyPr/>
        <a:lstStyle/>
        <a:p>
          <a:endParaRPr lang="sv-SE"/>
        </a:p>
      </dgm:t>
    </dgm:pt>
    <dgm:pt modelId="{CAC901AB-AFF6-499F-ACB0-288B00B47425}" type="sibTrans" cxnId="{4B0F7878-FED3-4796-BA07-87BBB0B2874F}">
      <dgm:prSet/>
      <dgm:spPr/>
      <dgm:t>
        <a:bodyPr/>
        <a:lstStyle/>
        <a:p>
          <a:endParaRPr lang="sv-SE"/>
        </a:p>
      </dgm:t>
    </dgm:pt>
    <dgm:pt modelId="{B232BC70-7BAD-40FC-9731-FA460B34BDAC}" type="pres">
      <dgm:prSet presAssocID="{09B2FD4E-96EE-4D04-8C82-BA7FF111FB1B}" presName="Name0" presStyleCnt="0">
        <dgm:presLayoutVars>
          <dgm:chPref val="3"/>
          <dgm:dir/>
          <dgm:animLvl val="lvl"/>
          <dgm:resizeHandles/>
        </dgm:presLayoutVars>
      </dgm:prSet>
      <dgm:spPr/>
    </dgm:pt>
    <dgm:pt modelId="{879B6452-1327-40EC-805B-64BC5E5EBDA5}" type="pres">
      <dgm:prSet presAssocID="{10D078C3-BA6E-4BF5-9424-230C55A58AAE}" presName="horFlow" presStyleCnt="0"/>
      <dgm:spPr/>
    </dgm:pt>
    <dgm:pt modelId="{10013975-2A18-423C-961C-E3EA7F6E4324}" type="pres">
      <dgm:prSet presAssocID="{10D078C3-BA6E-4BF5-9424-230C55A58AAE}" presName="bigChev" presStyleLbl="node1" presStyleIdx="0" presStyleCnt="3"/>
      <dgm:spPr/>
    </dgm:pt>
    <dgm:pt modelId="{4CA9E239-6629-48C8-B679-8264F8857656}" type="pres">
      <dgm:prSet presAssocID="{1654B9A5-126A-4EFD-8289-6B118C889D01}" presName="parTrans" presStyleCnt="0"/>
      <dgm:spPr/>
    </dgm:pt>
    <dgm:pt modelId="{9EFE0916-422E-446A-813F-6AC713F0D0C3}" type="pres">
      <dgm:prSet presAssocID="{A0D6B60B-5AE9-4FDB-A676-68DFC4EB0A59}" presName="node" presStyleLbl="alignAccFollowNode1" presStyleIdx="0" presStyleCnt="4">
        <dgm:presLayoutVars>
          <dgm:bulletEnabled val="1"/>
        </dgm:presLayoutVars>
      </dgm:prSet>
      <dgm:spPr/>
    </dgm:pt>
    <dgm:pt modelId="{3B48B267-F936-4ADE-AD0A-5AE842AEDDC6}" type="pres">
      <dgm:prSet presAssocID="{10D078C3-BA6E-4BF5-9424-230C55A58AAE}" presName="vSp" presStyleCnt="0"/>
      <dgm:spPr/>
    </dgm:pt>
    <dgm:pt modelId="{66F2880F-B158-4B63-B3F6-54D29DC14607}" type="pres">
      <dgm:prSet presAssocID="{1C851FAD-A0E9-4A79-96A6-DBA2885C8122}" presName="horFlow" presStyleCnt="0"/>
      <dgm:spPr/>
    </dgm:pt>
    <dgm:pt modelId="{1EF2950C-FE0A-43DA-84D3-A78383E2DB37}" type="pres">
      <dgm:prSet presAssocID="{1C851FAD-A0E9-4A79-96A6-DBA2885C8122}" presName="bigChev" presStyleLbl="node1" presStyleIdx="1" presStyleCnt="3"/>
      <dgm:spPr/>
    </dgm:pt>
    <dgm:pt modelId="{55BB8AFE-355E-40D8-ABE5-BCD7012C0F91}" type="pres">
      <dgm:prSet presAssocID="{CB0CF756-2DD5-4012-9B7B-733BBD78F4D0}" presName="parTrans" presStyleCnt="0"/>
      <dgm:spPr/>
    </dgm:pt>
    <dgm:pt modelId="{6339C534-3B89-46AB-B050-D2517C7CFCF4}" type="pres">
      <dgm:prSet presAssocID="{430A9BD0-2F33-4749-9F76-960AAA7EF0D2}" presName="node" presStyleLbl="alignAccFollowNode1" presStyleIdx="1" presStyleCnt="4">
        <dgm:presLayoutVars>
          <dgm:bulletEnabled val="1"/>
        </dgm:presLayoutVars>
      </dgm:prSet>
      <dgm:spPr/>
    </dgm:pt>
    <dgm:pt modelId="{13812A92-947E-4E22-9572-FCE069079EA6}" type="pres">
      <dgm:prSet presAssocID="{7C3A7E21-F13B-450E-8C5E-3EDE563362B6}" presName="sibTrans" presStyleCnt="0"/>
      <dgm:spPr/>
    </dgm:pt>
    <dgm:pt modelId="{23840A0D-8FC6-4A96-BF2E-A54DBA313265}" type="pres">
      <dgm:prSet presAssocID="{5F9A82FF-CE92-4D9E-8331-58CB08622754}" presName="node" presStyleLbl="alignAccFollowNode1" presStyleIdx="2" presStyleCnt="4">
        <dgm:presLayoutVars>
          <dgm:bulletEnabled val="1"/>
        </dgm:presLayoutVars>
      </dgm:prSet>
      <dgm:spPr/>
    </dgm:pt>
    <dgm:pt modelId="{0F68E083-375C-4599-8631-98F6EC69C71C}" type="pres">
      <dgm:prSet presAssocID="{1C851FAD-A0E9-4A79-96A6-DBA2885C8122}" presName="vSp" presStyleCnt="0"/>
      <dgm:spPr/>
    </dgm:pt>
    <dgm:pt modelId="{A7C7405A-8436-4DC3-9839-730E03DEA510}" type="pres">
      <dgm:prSet presAssocID="{2A5D640C-C1F4-4581-B9EC-E34B11FFECD3}" presName="horFlow" presStyleCnt="0"/>
      <dgm:spPr/>
    </dgm:pt>
    <dgm:pt modelId="{6107380A-0566-4DE3-9F37-62B3A03EEE97}" type="pres">
      <dgm:prSet presAssocID="{2A5D640C-C1F4-4581-B9EC-E34B11FFECD3}" presName="bigChev" presStyleLbl="node1" presStyleIdx="2" presStyleCnt="3"/>
      <dgm:spPr/>
    </dgm:pt>
    <dgm:pt modelId="{BD5A6975-CB73-4529-90AD-6EA5629F6623}" type="pres">
      <dgm:prSet presAssocID="{B33E3EF3-6395-4F46-B554-7070C00B3FEA}" presName="parTrans" presStyleCnt="0"/>
      <dgm:spPr/>
    </dgm:pt>
    <dgm:pt modelId="{4D7D2752-F3DD-49DE-BB63-BB512AE70B17}" type="pres">
      <dgm:prSet presAssocID="{749EC1B7-6B89-471C-99C3-F3AA614C3E2F}" presName="node" presStyleLbl="alignAccFollowNode1" presStyleIdx="3" presStyleCnt="4">
        <dgm:presLayoutVars>
          <dgm:bulletEnabled val="1"/>
        </dgm:presLayoutVars>
      </dgm:prSet>
      <dgm:spPr/>
    </dgm:pt>
  </dgm:ptLst>
  <dgm:cxnLst>
    <dgm:cxn modelId="{EA5B4520-7E30-4C58-A964-04D03676D033}" srcId="{10D078C3-BA6E-4BF5-9424-230C55A58AAE}" destId="{A0D6B60B-5AE9-4FDB-A676-68DFC4EB0A59}" srcOrd="0" destOrd="0" parTransId="{1654B9A5-126A-4EFD-8289-6B118C889D01}" sibTransId="{97787093-3249-43AE-8E07-4C28DA26AAAA}"/>
    <dgm:cxn modelId="{2A69882A-4D21-43AD-9ABF-50ED7A22E2D4}" type="presOf" srcId="{A0D6B60B-5AE9-4FDB-A676-68DFC4EB0A59}" destId="{9EFE0916-422E-446A-813F-6AC713F0D0C3}" srcOrd="0" destOrd="0" presId="urn:microsoft.com/office/officeart/2005/8/layout/lProcess3"/>
    <dgm:cxn modelId="{93229336-B350-479E-9996-E900E9080EAC}" type="presOf" srcId="{430A9BD0-2F33-4749-9F76-960AAA7EF0D2}" destId="{6339C534-3B89-46AB-B050-D2517C7CFCF4}" srcOrd="0" destOrd="0" presId="urn:microsoft.com/office/officeart/2005/8/layout/lProcess3"/>
    <dgm:cxn modelId="{293FCA47-4CC9-47EC-BDAD-9630EDBD32A6}" type="presOf" srcId="{10D078C3-BA6E-4BF5-9424-230C55A58AAE}" destId="{10013975-2A18-423C-961C-E3EA7F6E4324}" srcOrd="0" destOrd="0" presId="urn:microsoft.com/office/officeart/2005/8/layout/lProcess3"/>
    <dgm:cxn modelId="{4B0F7878-FED3-4796-BA07-87BBB0B2874F}" srcId="{2A5D640C-C1F4-4581-B9EC-E34B11FFECD3}" destId="{749EC1B7-6B89-471C-99C3-F3AA614C3E2F}" srcOrd="0" destOrd="0" parTransId="{B33E3EF3-6395-4F46-B554-7070C00B3FEA}" sibTransId="{CAC901AB-AFF6-499F-ACB0-288B00B47425}"/>
    <dgm:cxn modelId="{D5F2F77C-EB9F-4FB4-A46C-03215E1B5FEB}" type="presOf" srcId="{749EC1B7-6B89-471C-99C3-F3AA614C3E2F}" destId="{4D7D2752-F3DD-49DE-BB63-BB512AE70B17}" srcOrd="0" destOrd="0" presId="urn:microsoft.com/office/officeart/2005/8/layout/lProcess3"/>
    <dgm:cxn modelId="{D6A57AA6-C8CB-46D0-8A17-E94C4CBF20C7}" type="presOf" srcId="{1C851FAD-A0E9-4A79-96A6-DBA2885C8122}" destId="{1EF2950C-FE0A-43DA-84D3-A78383E2DB37}" srcOrd="0" destOrd="0" presId="urn:microsoft.com/office/officeart/2005/8/layout/lProcess3"/>
    <dgm:cxn modelId="{7F7316AC-7EEF-40C0-A7C4-BA549168D56F}" type="presOf" srcId="{2A5D640C-C1F4-4581-B9EC-E34B11FFECD3}" destId="{6107380A-0566-4DE3-9F37-62B3A03EEE97}" srcOrd="0" destOrd="0" presId="urn:microsoft.com/office/officeart/2005/8/layout/lProcess3"/>
    <dgm:cxn modelId="{4A31C7C1-8099-45F8-8E86-F1D4D8200E50}" type="presOf" srcId="{5F9A82FF-CE92-4D9E-8331-58CB08622754}" destId="{23840A0D-8FC6-4A96-BF2E-A54DBA313265}" srcOrd="0" destOrd="0" presId="urn:microsoft.com/office/officeart/2005/8/layout/lProcess3"/>
    <dgm:cxn modelId="{20D20CCF-FA4F-4A8F-9559-789ECF43071D}" srcId="{09B2FD4E-96EE-4D04-8C82-BA7FF111FB1B}" destId="{2A5D640C-C1F4-4581-B9EC-E34B11FFECD3}" srcOrd="2" destOrd="0" parTransId="{985915C7-558D-4392-906B-843FED3BC80E}" sibTransId="{D0E550B6-B6B6-43FB-ADE2-3CCAB50EF7EC}"/>
    <dgm:cxn modelId="{2773DDD8-6299-46BE-A82C-ADB8FB9C679B}" srcId="{1C851FAD-A0E9-4A79-96A6-DBA2885C8122}" destId="{430A9BD0-2F33-4749-9F76-960AAA7EF0D2}" srcOrd="0" destOrd="0" parTransId="{CB0CF756-2DD5-4012-9B7B-733BBD78F4D0}" sibTransId="{7C3A7E21-F13B-450E-8C5E-3EDE563362B6}"/>
    <dgm:cxn modelId="{93F7E7DC-CFE9-48CC-8D5C-54D980C5C5F3}" srcId="{09B2FD4E-96EE-4D04-8C82-BA7FF111FB1B}" destId="{1C851FAD-A0E9-4A79-96A6-DBA2885C8122}" srcOrd="1" destOrd="0" parTransId="{2BA99AFA-87FA-4259-8E92-E017FB25BBCA}" sibTransId="{FE4C7D53-AFDE-4162-A527-AA10649A7EBF}"/>
    <dgm:cxn modelId="{BAF2F9E6-0AE5-4080-9348-B58466814352}" srcId="{1C851FAD-A0E9-4A79-96A6-DBA2885C8122}" destId="{5F9A82FF-CE92-4D9E-8331-58CB08622754}" srcOrd="1" destOrd="0" parTransId="{F08EEE2A-9A45-45C8-A050-3A8F3287C495}" sibTransId="{E31195C3-4DAE-4D8E-8F04-CC7FB8E8B9ED}"/>
    <dgm:cxn modelId="{FA0A36FC-4BB8-4846-AD95-65FEA83A40EB}" srcId="{09B2FD4E-96EE-4D04-8C82-BA7FF111FB1B}" destId="{10D078C3-BA6E-4BF5-9424-230C55A58AAE}" srcOrd="0" destOrd="0" parTransId="{341EC201-F8F0-4548-A28C-2D6B7C8987F1}" sibTransId="{F43C2A10-BC64-4833-AE7B-63C6942B93C7}"/>
    <dgm:cxn modelId="{F46E61FF-104C-4FB7-A42B-10B96D2C8877}" type="presOf" srcId="{09B2FD4E-96EE-4D04-8C82-BA7FF111FB1B}" destId="{B232BC70-7BAD-40FC-9731-FA460B34BDAC}" srcOrd="0" destOrd="0" presId="urn:microsoft.com/office/officeart/2005/8/layout/lProcess3"/>
    <dgm:cxn modelId="{3BC35157-7F75-4DDE-92E7-D61D74C55F1C}" type="presParOf" srcId="{B232BC70-7BAD-40FC-9731-FA460B34BDAC}" destId="{879B6452-1327-40EC-805B-64BC5E5EBDA5}" srcOrd="0" destOrd="0" presId="urn:microsoft.com/office/officeart/2005/8/layout/lProcess3"/>
    <dgm:cxn modelId="{39360BC8-50AB-4F15-9CAE-6B6989CA1851}" type="presParOf" srcId="{879B6452-1327-40EC-805B-64BC5E5EBDA5}" destId="{10013975-2A18-423C-961C-E3EA7F6E4324}" srcOrd="0" destOrd="0" presId="urn:microsoft.com/office/officeart/2005/8/layout/lProcess3"/>
    <dgm:cxn modelId="{566BE6E4-B8EC-4CB2-8CC8-0A73A3D984ED}" type="presParOf" srcId="{879B6452-1327-40EC-805B-64BC5E5EBDA5}" destId="{4CA9E239-6629-48C8-B679-8264F8857656}" srcOrd="1" destOrd="0" presId="urn:microsoft.com/office/officeart/2005/8/layout/lProcess3"/>
    <dgm:cxn modelId="{4530BD02-FE1F-4561-A07D-E6B668EF594F}" type="presParOf" srcId="{879B6452-1327-40EC-805B-64BC5E5EBDA5}" destId="{9EFE0916-422E-446A-813F-6AC713F0D0C3}" srcOrd="2" destOrd="0" presId="urn:microsoft.com/office/officeart/2005/8/layout/lProcess3"/>
    <dgm:cxn modelId="{3FC51A77-12C6-4C84-A6C6-75C7702AAA40}" type="presParOf" srcId="{B232BC70-7BAD-40FC-9731-FA460B34BDAC}" destId="{3B48B267-F936-4ADE-AD0A-5AE842AEDDC6}" srcOrd="1" destOrd="0" presId="urn:microsoft.com/office/officeart/2005/8/layout/lProcess3"/>
    <dgm:cxn modelId="{C55EFEDF-F548-4DB5-85B5-0C7301C20352}" type="presParOf" srcId="{B232BC70-7BAD-40FC-9731-FA460B34BDAC}" destId="{66F2880F-B158-4B63-B3F6-54D29DC14607}" srcOrd="2" destOrd="0" presId="urn:microsoft.com/office/officeart/2005/8/layout/lProcess3"/>
    <dgm:cxn modelId="{A42C7E6B-AB5D-4D73-85B0-49D3084852C0}" type="presParOf" srcId="{66F2880F-B158-4B63-B3F6-54D29DC14607}" destId="{1EF2950C-FE0A-43DA-84D3-A78383E2DB37}" srcOrd="0" destOrd="0" presId="urn:microsoft.com/office/officeart/2005/8/layout/lProcess3"/>
    <dgm:cxn modelId="{5BED2ECB-7D37-4DBB-951B-2DCDC6903FFE}" type="presParOf" srcId="{66F2880F-B158-4B63-B3F6-54D29DC14607}" destId="{55BB8AFE-355E-40D8-ABE5-BCD7012C0F91}" srcOrd="1" destOrd="0" presId="urn:microsoft.com/office/officeart/2005/8/layout/lProcess3"/>
    <dgm:cxn modelId="{FC2700FF-9E51-400E-9BEF-94EFF0B3C06B}" type="presParOf" srcId="{66F2880F-B158-4B63-B3F6-54D29DC14607}" destId="{6339C534-3B89-46AB-B050-D2517C7CFCF4}" srcOrd="2" destOrd="0" presId="urn:microsoft.com/office/officeart/2005/8/layout/lProcess3"/>
    <dgm:cxn modelId="{7441F246-4FB6-4109-982F-FA2CA650A133}" type="presParOf" srcId="{66F2880F-B158-4B63-B3F6-54D29DC14607}" destId="{13812A92-947E-4E22-9572-FCE069079EA6}" srcOrd="3" destOrd="0" presId="urn:microsoft.com/office/officeart/2005/8/layout/lProcess3"/>
    <dgm:cxn modelId="{677F10F4-A6D0-4140-8053-E4557EE1E9E4}" type="presParOf" srcId="{66F2880F-B158-4B63-B3F6-54D29DC14607}" destId="{23840A0D-8FC6-4A96-BF2E-A54DBA313265}" srcOrd="4" destOrd="0" presId="urn:microsoft.com/office/officeart/2005/8/layout/lProcess3"/>
    <dgm:cxn modelId="{517DB99D-90D8-4EE2-A904-2736BFC678E1}" type="presParOf" srcId="{B232BC70-7BAD-40FC-9731-FA460B34BDAC}" destId="{0F68E083-375C-4599-8631-98F6EC69C71C}" srcOrd="3" destOrd="0" presId="urn:microsoft.com/office/officeart/2005/8/layout/lProcess3"/>
    <dgm:cxn modelId="{5318BEFB-3A2B-4628-A8D9-207B2FA82792}" type="presParOf" srcId="{B232BC70-7BAD-40FC-9731-FA460B34BDAC}" destId="{A7C7405A-8436-4DC3-9839-730E03DEA510}" srcOrd="4" destOrd="0" presId="urn:microsoft.com/office/officeart/2005/8/layout/lProcess3"/>
    <dgm:cxn modelId="{E9C7BD72-28E9-4BA8-BD8C-BE5638BCEFE6}" type="presParOf" srcId="{A7C7405A-8436-4DC3-9839-730E03DEA510}" destId="{6107380A-0566-4DE3-9F37-62B3A03EEE97}" srcOrd="0" destOrd="0" presId="urn:microsoft.com/office/officeart/2005/8/layout/lProcess3"/>
    <dgm:cxn modelId="{D0C22285-AA88-44C2-A5CE-4FEAD10B778C}" type="presParOf" srcId="{A7C7405A-8436-4DC3-9839-730E03DEA510}" destId="{BD5A6975-CB73-4529-90AD-6EA5629F6623}" srcOrd="1" destOrd="0" presId="urn:microsoft.com/office/officeart/2005/8/layout/lProcess3"/>
    <dgm:cxn modelId="{201D6614-6A48-4416-A047-D16F133BABA5}" type="presParOf" srcId="{A7C7405A-8436-4DC3-9839-730E03DEA510}" destId="{4D7D2752-F3DD-49DE-BB63-BB512AE70B17}"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96E987-D613-40CB-ABFF-2BCA988E22B7}"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63173DD3-B83F-4371-A50F-D1EAFD1FF85D}">
      <dgm:prSet/>
      <dgm:spPr/>
      <dgm:t>
        <a:bodyPr/>
        <a:lstStyle/>
        <a:p>
          <a:pPr>
            <a:lnSpc>
              <a:spcPct val="100000"/>
            </a:lnSpc>
            <a:defRPr b="1"/>
          </a:pPr>
          <a:r>
            <a:rPr lang="en-US" dirty="0" err="1"/>
            <a:t>Akutbesök</a:t>
          </a:r>
          <a:r>
            <a:rPr lang="en-US" dirty="0"/>
            <a:t>:</a:t>
          </a:r>
        </a:p>
        <a:p>
          <a:pPr>
            <a:lnSpc>
              <a:spcPct val="100000"/>
            </a:lnSpc>
            <a:defRPr b="1"/>
          </a:pPr>
          <a:r>
            <a:rPr lang="en-US" b="0" dirty="0"/>
            <a:t>Anna, 42 </a:t>
          </a:r>
          <a:r>
            <a:rPr lang="en-US" b="0" dirty="0" err="1"/>
            <a:t>år</a:t>
          </a:r>
          <a:r>
            <a:rPr lang="en-US" b="0" dirty="0"/>
            <a:t>, </a:t>
          </a:r>
          <a:r>
            <a:rPr lang="en-US" b="0" dirty="0" err="1"/>
            <a:t>chefsjurist</a:t>
          </a:r>
          <a:r>
            <a:rPr lang="en-US" b="0" dirty="0"/>
            <a:t> </a:t>
          </a:r>
          <a:r>
            <a:rPr lang="en-US" b="0" dirty="0" err="1"/>
            <a:t>på</a:t>
          </a:r>
          <a:r>
            <a:rPr lang="en-US" b="0" dirty="0"/>
            <a:t> </a:t>
          </a:r>
          <a:r>
            <a:rPr lang="en-US" b="0" dirty="0" err="1"/>
            <a:t>ett</a:t>
          </a:r>
          <a:r>
            <a:rPr lang="en-US" b="0" dirty="0"/>
            <a:t> </a:t>
          </a:r>
          <a:r>
            <a:rPr lang="en-US" b="0" dirty="0" err="1"/>
            <a:t>stort</a:t>
          </a:r>
          <a:r>
            <a:rPr lang="en-US" b="0" dirty="0"/>
            <a:t> </a:t>
          </a:r>
          <a:r>
            <a:rPr lang="en-US" b="0" dirty="0" err="1"/>
            <a:t>internationellt</a:t>
          </a:r>
          <a:r>
            <a:rPr lang="en-US" b="0" dirty="0"/>
            <a:t> </a:t>
          </a:r>
          <a:r>
            <a:rPr lang="en-US" b="0" dirty="0" err="1"/>
            <a:t>företag</a:t>
          </a:r>
          <a:r>
            <a:rPr lang="en-US" b="0" dirty="0"/>
            <a:t>, </a:t>
          </a:r>
          <a:r>
            <a:rPr lang="en-US" b="0" dirty="0" err="1"/>
            <a:t>kommer</a:t>
          </a:r>
          <a:r>
            <a:rPr lang="en-US" b="0" dirty="0"/>
            <a:t> till dig </a:t>
          </a:r>
          <a:r>
            <a:rPr lang="en-US" b="0" dirty="0" err="1"/>
            <a:t>på</a:t>
          </a:r>
          <a:r>
            <a:rPr lang="en-US" b="0" dirty="0"/>
            <a:t> </a:t>
          </a:r>
          <a:r>
            <a:rPr lang="en-US" b="0" dirty="0" err="1"/>
            <a:t>ett</a:t>
          </a:r>
          <a:r>
            <a:rPr lang="en-US" b="0" dirty="0"/>
            <a:t> </a:t>
          </a:r>
          <a:r>
            <a:rPr lang="en-US" b="0" dirty="0" err="1"/>
            <a:t>akutbesök</a:t>
          </a:r>
          <a:r>
            <a:rPr lang="en-US" b="0" dirty="0"/>
            <a:t>. </a:t>
          </a:r>
        </a:p>
      </dgm:t>
    </dgm:pt>
    <dgm:pt modelId="{7EB880F0-E0BE-4D18-B71E-3D5900AEB3D5}" type="parTrans" cxnId="{6EFE98E3-603E-4FC4-B449-D816A45FA129}">
      <dgm:prSet/>
      <dgm:spPr/>
      <dgm:t>
        <a:bodyPr/>
        <a:lstStyle/>
        <a:p>
          <a:endParaRPr lang="en-US"/>
        </a:p>
      </dgm:t>
    </dgm:pt>
    <dgm:pt modelId="{AC6B5CEF-6352-4E29-B47E-10D5CB41B692}" type="sibTrans" cxnId="{6EFE98E3-603E-4FC4-B449-D816A45FA129}">
      <dgm:prSet/>
      <dgm:spPr/>
      <dgm:t>
        <a:bodyPr/>
        <a:lstStyle/>
        <a:p>
          <a:endParaRPr lang="en-US"/>
        </a:p>
      </dgm:t>
    </dgm:pt>
    <dgm:pt modelId="{A59C844D-305E-44ED-8D06-9102A7ECBE42}">
      <dgm:prSet/>
      <dgm:spPr/>
      <dgm:t>
        <a:bodyPr/>
        <a:lstStyle/>
        <a:p>
          <a:pPr>
            <a:lnSpc>
              <a:spcPct val="100000"/>
            </a:lnSpc>
            <a:defRPr b="1"/>
          </a:pPr>
          <a:r>
            <a:rPr lang="en-US" b="0" dirty="0"/>
            <a:t>Hon </a:t>
          </a:r>
          <a:r>
            <a:rPr lang="en-US" b="0" dirty="0" err="1"/>
            <a:t>klagar</a:t>
          </a:r>
          <a:r>
            <a:rPr lang="en-US" b="0" dirty="0"/>
            <a:t> </a:t>
          </a:r>
          <a:r>
            <a:rPr lang="en-US" b="0" dirty="0" err="1"/>
            <a:t>på</a:t>
          </a:r>
          <a:r>
            <a:rPr lang="en-US" b="0" dirty="0"/>
            <a:t> </a:t>
          </a:r>
          <a:r>
            <a:rPr lang="en-US" b="0" dirty="0" err="1"/>
            <a:t>värk</a:t>
          </a:r>
          <a:r>
            <a:rPr lang="en-US" b="0" dirty="0"/>
            <a:t> </a:t>
          </a:r>
          <a:r>
            <a:rPr lang="en-US" b="0" dirty="0" err="1"/>
            <a:t>vä</a:t>
          </a:r>
          <a:r>
            <a:rPr lang="en-US" b="0" dirty="0"/>
            <a:t> </a:t>
          </a:r>
          <a:r>
            <a:rPr lang="en-US" b="0" dirty="0" err="1"/>
            <a:t>sida</a:t>
          </a:r>
          <a:r>
            <a:rPr lang="en-US" b="0" dirty="0"/>
            <a:t> av </a:t>
          </a:r>
          <a:r>
            <a:rPr lang="en-US" b="0" dirty="0" err="1"/>
            <a:t>ansiktet</a:t>
          </a:r>
          <a:r>
            <a:rPr lang="en-US" b="0" dirty="0"/>
            <a:t>. </a:t>
          </a:r>
        </a:p>
      </dgm:t>
    </dgm:pt>
    <dgm:pt modelId="{2C3E369D-80FF-42C0-ADBD-58B911FE8AAB}" type="parTrans" cxnId="{7FAFD5CD-3649-446F-9843-BEB0F9C71204}">
      <dgm:prSet/>
      <dgm:spPr/>
      <dgm:t>
        <a:bodyPr/>
        <a:lstStyle/>
        <a:p>
          <a:endParaRPr lang="en-US"/>
        </a:p>
      </dgm:t>
    </dgm:pt>
    <dgm:pt modelId="{9A438B5A-7942-4B8B-86A2-849694217F9C}" type="sibTrans" cxnId="{7FAFD5CD-3649-446F-9843-BEB0F9C71204}">
      <dgm:prSet/>
      <dgm:spPr/>
      <dgm:t>
        <a:bodyPr/>
        <a:lstStyle/>
        <a:p>
          <a:endParaRPr lang="en-US"/>
        </a:p>
      </dgm:t>
    </dgm:pt>
    <dgm:pt modelId="{179610F3-5CC5-4733-9892-212518AE0C1A}">
      <dgm:prSet custT="1"/>
      <dgm:spPr/>
      <dgm:t>
        <a:bodyPr/>
        <a:lstStyle/>
        <a:p>
          <a:pPr>
            <a:lnSpc>
              <a:spcPct val="100000"/>
            </a:lnSpc>
            <a:defRPr b="1"/>
          </a:pPr>
          <a:r>
            <a:rPr lang="en-US" sz="1400" b="0" dirty="0" err="1"/>
            <a:t>Problemen</a:t>
          </a:r>
          <a:r>
            <a:rPr lang="en-US" sz="1400" b="0" dirty="0"/>
            <a:t> </a:t>
          </a:r>
          <a:r>
            <a:rPr lang="en-US" sz="1400" b="0" dirty="0" err="1"/>
            <a:t>började</a:t>
          </a:r>
          <a:r>
            <a:rPr lang="en-US" sz="1400" b="0" dirty="0"/>
            <a:t> </a:t>
          </a:r>
          <a:r>
            <a:rPr lang="en-US" sz="1400" b="0" dirty="0" err="1"/>
            <a:t>för</a:t>
          </a:r>
          <a:r>
            <a:rPr lang="en-US" sz="1400" b="0" dirty="0"/>
            <a:t> ca 10 </a:t>
          </a:r>
          <a:r>
            <a:rPr lang="en-US" sz="1400" b="0" dirty="0" err="1"/>
            <a:t>dagar</a:t>
          </a:r>
          <a:r>
            <a:rPr lang="en-US" sz="1400" b="0" dirty="0"/>
            <a:t> sedan. </a:t>
          </a:r>
        </a:p>
        <a:p>
          <a:pPr>
            <a:lnSpc>
              <a:spcPct val="100000"/>
            </a:lnSpc>
            <a:defRPr b="1"/>
          </a:pPr>
          <a:r>
            <a:rPr lang="en-US" sz="1400" b="0" dirty="0"/>
            <a:t>Hon har inga </a:t>
          </a:r>
          <a:r>
            <a:rPr lang="en-US" sz="1400" b="0" dirty="0" err="1"/>
            <a:t>större</a:t>
          </a:r>
          <a:r>
            <a:rPr lang="en-US" sz="1400" b="0" dirty="0"/>
            <a:t> </a:t>
          </a:r>
          <a:r>
            <a:rPr lang="en-US" sz="1400" b="0" dirty="0" err="1"/>
            <a:t>besvär</a:t>
          </a:r>
          <a:r>
            <a:rPr lang="en-US" sz="1400" b="0" dirty="0"/>
            <a:t> </a:t>
          </a:r>
          <a:r>
            <a:rPr lang="en-US" sz="1400" b="0" dirty="0" err="1"/>
            <a:t>på</a:t>
          </a:r>
          <a:r>
            <a:rPr lang="en-US" sz="1400" b="0" dirty="0"/>
            <a:t> </a:t>
          </a:r>
          <a:r>
            <a:rPr lang="en-US" sz="1400" b="0" dirty="0" err="1"/>
            <a:t>morgonen</a:t>
          </a:r>
          <a:r>
            <a:rPr lang="en-US" sz="1400" b="0" dirty="0"/>
            <a:t> </a:t>
          </a:r>
          <a:r>
            <a:rPr lang="en-US" sz="1400" b="0" dirty="0" err="1"/>
            <a:t>när</a:t>
          </a:r>
          <a:r>
            <a:rPr lang="en-US" sz="1400" b="0" dirty="0"/>
            <a:t> hon </a:t>
          </a:r>
          <a:r>
            <a:rPr lang="en-US" sz="1400" b="0" dirty="0" err="1"/>
            <a:t>vaknar</a:t>
          </a:r>
          <a:r>
            <a:rPr lang="en-US" sz="1400" b="0" dirty="0"/>
            <a:t> </a:t>
          </a:r>
        </a:p>
        <a:p>
          <a:pPr>
            <a:defRPr b="1"/>
          </a:pPr>
          <a:endParaRPr lang="en-US" sz="3600" dirty="0"/>
        </a:p>
      </dgm:t>
    </dgm:pt>
    <dgm:pt modelId="{53EDBE0B-D643-4DFF-AF7A-83BDCD853794}" type="parTrans" cxnId="{1D3C3424-1E05-4B16-883C-85872A969C97}">
      <dgm:prSet/>
      <dgm:spPr/>
      <dgm:t>
        <a:bodyPr/>
        <a:lstStyle/>
        <a:p>
          <a:endParaRPr lang="en-US"/>
        </a:p>
      </dgm:t>
    </dgm:pt>
    <dgm:pt modelId="{DEA9C5BE-0CC3-4EB1-B830-37651F27E604}" type="sibTrans" cxnId="{1D3C3424-1E05-4B16-883C-85872A969C97}">
      <dgm:prSet/>
      <dgm:spPr/>
      <dgm:t>
        <a:bodyPr/>
        <a:lstStyle/>
        <a:p>
          <a:endParaRPr lang="en-US"/>
        </a:p>
      </dgm:t>
    </dgm:pt>
    <dgm:pt modelId="{992D958F-5A44-45FD-BFBA-07E016F79263}">
      <dgm:prSet/>
      <dgm:spPr/>
      <dgm:t>
        <a:bodyPr/>
        <a:lstStyle/>
        <a:p>
          <a:pPr>
            <a:lnSpc>
              <a:spcPct val="100000"/>
            </a:lnSpc>
          </a:pPr>
          <a:endParaRPr lang="en-US" sz="1100" dirty="0"/>
        </a:p>
      </dgm:t>
    </dgm:pt>
    <dgm:pt modelId="{D47751A6-F5B6-48B9-B40C-EAA4B74ED149}" type="parTrans" cxnId="{8BA1EA0E-F07E-44FB-A513-B3E2C451D52A}">
      <dgm:prSet/>
      <dgm:spPr/>
      <dgm:t>
        <a:bodyPr/>
        <a:lstStyle/>
        <a:p>
          <a:endParaRPr lang="en-US"/>
        </a:p>
      </dgm:t>
    </dgm:pt>
    <dgm:pt modelId="{F90ED0E0-B518-442A-986E-3844361041F8}" type="sibTrans" cxnId="{8BA1EA0E-F07E-44FB-A513-B3E2C451D52A}">
      <dgm:prSet/>
      <dgm:spPr/>
      <dgm:t>
        <a:bodyPr/>
        <a:lstStyle/>
        <a:p>
          <a:endParaRPr lang="en-US"/>
        </a:p>
      </dgm:t>
    </dgm:pt>
    <dgm:pt modelId="{AFE46F15-47CC-4840-9A7F-5F1209CAC376}">
      <dgm:prSet custT="1"/>
      <dgm:spPr/>
      <dgm:t>
        <a:bodyPr/>
        <a:lstStyle/>
        <a:p>
          <a:r>
            <a:rPr lang="en-US" sz="1400" dirty="0"/>
            <a:t>ska </a:t>
          </a:r>
          <a:r>
            <a:rPr lang="en-US" sz="1400" dirty="0" err="1"/>
            <a:t>borsta</a:t>
          </a:r>
          <a:r>
            <a:rPr lang="en-US" sz="1400" dirty="0"/>
            <a:t> </a:t>
          </a:r>
          <a:r>
            <a:rPr lang="en-US" sz="1400" dirty="0" err="1"/>
            <a:t>tänderna</a:t>
          </a:r>
          <a:r>
            <a:rPr lang="en-US" sz="1400" dirty="0"/>
            <a:t>, </a:t>
          </a:r>
        </a:p>
      </dgm:t>
    </dgm:pt>
    <dgm:pt modelId="{D1DD6AFE-AE07-48FF-B6C4-F90112467AD8}" type="sibTrans" cxnId="{B69BB5A3-A229-4307-AFA3-066581205819}">
      <dgm:prSet/>
      <dgm:spPr/>
      <dgm:t>
        <a:bodyPr/>
        <a:lstStyle/>
        <a:p>
          <a:endParaRPr lang="en-US"/>
        </a:p>
      </dgm:t>
    </dgm:pt>
    <dgm:pt modelId="{FBFACF25-45D3-40E6-968E-7A1A31DE0651}" type="parTrans" cxnId="{B69BB5A3-A229-4307-AFA3-066581205819}">
      <dgm:prSet/>
      <dgm:spPr/>
      <dgm:t>
        <a:bodyPr/>
        <a:lstStyle/>
        <a:p>
          <a:endParaRPr lang="en-US"/>
        </a:p>
      </dgm:t>
    </dgm:pt>
    <dgm:pt modelId="{8C037FE3-E475-48A7-A367-746476622726}">
      <dgm:prSet custT="1"/>
      <dgm:spPr/>
      <dgm:t>
        <a:bodyPr/>
        <a:lstStyle/>
        <a:p>
          <a:r>
            <a:rPr lang="en-US" sz="1400" dirty="0"/>
            <a:t>ska </a:t>
          </a:r>
          <a:r>
            <a:rPr lang="en-US" sz="1400" dirty="0" err="1"/>
            <a:t>dricka</a:t>
          </a:r>
          <a:r>
            <a:rPr lang="en-US" sz="1400" dirty="0"/>
            <a:t> </a:t>
          </a:r>
          <a:r>
            <a:rPr lang="en-US" sz="1400" dirty="0" err="1"/>
            <a:t>något</a:t>
          </a:r>
          <a:r>
            <a:rPr lang="en-US" sz="1400" dirty="0"/>
            <a:t> </a:t>
          </a:r>
          <a:r>
            <a:rPr lang="en-US" sz="1400" dirty="0" err="1"/>
            <a:t>varmt</a:t>
          </a:r>
          <a:r>
            <a:rPr lang="en-US" sz="1400" dirty="0"/>
            <a:t> </a:t>
          </a:r>
          <a:r>
            <a:rPr lang="en-US" sz="1400" dirty="0" err="1"/>
            <a:t>eller</a:t>
          </a:r>
          <a:r>
            <a:rPr lang="en-US" sz="1400" dirty="0"/>
            <a:t> </a:t>
          </a:r>
          <a:r>
            <a:rPr lang="en-US" sz="1400" dirty="0" err="1"/>
            <a:t>kallt</a:t>
          </a:r>
          <a:r>
            <a:rPr lang="en-US" sz="1400" dirty="0"/>
            <a:t> </a:t>
          </a:r>
        </a:p>
      </dgm:t>
    </dgm:pt>
    <dgm:pt modelId="{63F29D38-3515-487F-A825-1F4D55D2267E}" type="sibTrans" cxnId="{FC9E02FF-8C6F-4E97-84E3-24E3232593F1}">
      <dgm:prSet/>
      <dgm:spPr/>
      <dgm:t>
        <a:bodyPr/>
        <a:lstStyle/>
        <a:p>
          <a:endParaRPr lang="en-US"/>
        </a:p>
      </dgm:t>
    </dgm:pt>
    <dgm:pt modelId="{3CAA0F40-F6EE-4792-80EE-8EF4254687E1}" type="parTrans" cxnId="{FC9E02FF-8C6F-4E97-84E3-24E3232593F1}">
      <dgm:prSet/>
      <dgm:spPr/>
      <dgm:t>
        <a:bodyPr/>
        <a:lstStyle/>
        <a:p>
          <a:endParaRPr lang="en-US"/>
        </a:p>
      </dgm:t>
    </dgm:pt>
    <dgm:pt modelId="{B7C51227-733F-4123-A05A-7B71C691A45E}">
      <dgm:prSet custT="1"/>
      <dgm:spPr/>
      <dgm:t>
        <a:bodyPr/>
        <a:lstStyle/>
        <a:p>
          <a:r>
            <a:rPr lang="en-US" sz="1400" dirty="0" err="1"/>
            <a:t>så</a:t>
          </a:r>
          <a:r>
            <a:rPr lang="en-US" sz="1400" dirty="0"/>
            <a:t> </a:t>
          </a:r>
          <a:r>
            <a:rPr lang="en-US" sz="1400" dirty="0" err="1"/>
            <a:t>får</a:t>
          </a:r>
          <a:r>
            <a:rPr lang="en-US" sz="1400" dirty="0"/>
            <a:t> hon </a:t>
          </a:r>
          <a:r>
            <a:rPr lang="en-US" sz="1400" dirty="0" err="1"/>
            <a:t>en</a:t>
          </a:r>
          <a:r>
            <a:rPr lang="en-US" sz="1400" dirty="0"/>
            <a:t> stark </a:t>
          </a:r>
          <a:r>
            <a:rPr lang="en-US" sz="1400" dirty="0" err="1"/>
            <a:t>smärta</a:t>
          </a:r>
          <a:r>
            <a:rPr lang="en-US" sz="1400" dirty="0"/>
            <a:t> </a:t>
          </a:r>
        </a:p>
      </dgm:t>
    </dgm:pt>
    <dgm:pt modelId="{ED454FF6-B92B-460B-9A42-7209495ADAFE}" type="sibTrans" cxnId="{56628516-A57F-45FB-AE17-9729014E2A5C}">
      <dgm:prSet/>
      <dgm:spPr/>
      <dgm:t>
        <a:bodyPr/>
        <a:lstStyle/>
        <a:p>
          <a:endParaRPr lang="en-US"/>
        </a:p>
      </dgm:t>
    </dgm:pt>
    <dgm:pt modelId="{FDD83AC2-82D3-4688-ACAC-EEC4482ECFBC}" type="parTrans" cxnId="{56628516-A57F-45FB-AE17-9729014E2A5C}">
      <dgm:prSet/>
      <dgm:spPr/>
      <dgm:t>
        <a:bodyPr/>
        <a:lstStyle/>
        <a:p>
          <a:endParaRPr lang="en-US"/>
        </a:p>
      </dgm:t>
    </dgm:pt>
    <dgm:pt modelId="{1F0732A3-8738-4107-BC45-0B0927B32EFB}">
      <dgm:prSet custT="1"/>
      <dgm:spPr/>
      <dgm:t>
        <a:bodyPr/>
        <a:lstStyle/>
        <a:p>
          <a:r>
            <a:rPr lang="en-US" sz="1400" dirty="0" err="1"/>
            <a:t>pekar</a:t>
          </a:r>
          <a:r>
            <a:rPr lang="en-US" sz="1400" dirty="0"/>
            <a:t> mot </a:t>
          </a:r>
          <a:r>
            <a:rPr lang="en-US" sz="1400" dirty="0" err="1"/>
            <a:t>överkäken</a:t>
          </a:r>
          <a:r>
            <a:rPr lang="en-US" sz="1400" dirty="0"/>
            <a:t> men </a:t>
          </a:r>
          <a:r>
            <a:rPr lang="en-US" sz="1400" dirty="0" err="1"/>
            <a:t>säger</a:t>
          </a:r>
          <a:r>
            <a:rPr lang="en-US" sz="1400" dirty="0"/>
            <a:t> </a:t>
          </a:r>
          <a:r>
            <a:rPr lang="en-US" sz="1400" dirty="0" err="1"/>
            <a:t>underkäken</a:t>
          </a:r>
          <a:endParaRPr lang="en-US" sz="1400" dirty="0"/>
        </a:p>
      </dgm:t>
    </dgm:pt>
    <dgm:pt modelId="{C03DCB8C-1405-4947-A813-6C9EF3BF8D65}" type="sibTrans" cxnId="{21BE819B-8EB2-4E5F-8712-C029D69178D1}">
      <dgm:prSet/>
      <dgm:spPr/>
      <dgm:t>
        <a:bodyPr/>
        <a:lstStyle/>
        <a:p>
          <a:endParaRPr lang="en-US"/>
        </a:p>
      </dgm:t>
    </dgm:pt>
    <dgm:pt modelId="{B50252AA-2BB8-47D3-88EC-15F22F800ADF}" type="parTrans" cxnId="{21BE819B-8EB2-4E5F-8712-C029D69178D1}">
      <dgm:prSet/>
      <dgm:spPr/>
      <dgm:t>
        <a:bodyPr/>
        <a:lstStyle/>
        <a:p>
          <a:endParaRPr lang="en-US"/>
        </a:p>
      </dgm:t>
    </dgm:pt>
    <dgm:pt modelId="{5137B085-4D1C-43C1-B381-180ED6DCC6F4}">
      <dgm:prSet custT="1"/>
      <dgm:spPr/>
      <dgm:t>
        <a:bodyPr/>
        <a:lstStyle/>
        <a:p>
          <a:r>
            <a:rPr lang="en-US" sz="1400" dirty="0"/>
            <a:t>men </a:t>
          </a:r>
          <a:r>
            <a:rPr lang="en-US" sz="1400" dirty="0" err="1"/>
            <a:t>så</a:t>
          </a:r>
          <a:r>
            <a:rPr lang="en-US" sz="1400" dirty="0"/>
            <a:t> fort hon </a:t>
          </a:r>
          <a:r>
            <a:rPr lang="en-US" sz="1400" dirty="0" err="1"/>
            <a:t>rör</a:t>
          </a:r>
          <a:r>
            <a:rPr lang="en-US" sz="1400" dirty="0"/>
            <a:t> </a:t>
          </a:r>
          <a:r>
            <a:rPr lang="en-US" sz="1400" dirty="0" err="1"/>
            <a:t>käken</a:t>
          </a:r>
          <a:r>
            <a:rPr lang="en-US" sz="1400" dirty="0"/>
            <a:t>, </a:t>
          </a:r>
        </a:p>
      </dgm:t>
    </dgm:pt>
    <dgm:pt modelId="{712EAF41-4D38-4A2D-B663-508E9CBAEEE4}" type="sibTrans" cxnId="{581BD029-2D9E-456E-9077-980AC92700F5}">
      <dgm:prSet/>
      <dgm:spPr/>
      <dgm:t>
        <a:bodyPr/>
        <a:lstStyle/>
        <a:p>
          <a:endParaRPr lang="en-US"/>
        </a:p>
      </dgm:t>
    </dgm:pt>
    <dgm:pt modelId="{36A10937-1FA7-444E-9DF0-F7BA021E8836}" type="parTrans" cxnId="{581BD029-2D9E-456E-9077-980AC92700F5}">
      <dgm:prSet/>
      <dgm:spPr/>
      <dgm:t>
        <a:bodyPr/>
        <a:lstStyle/>
        <a:p>
          <a:endParaRPr lang="en-US"/>
        </a:p>
      </dgm:t>
    </dgm:pt>
    <dgm:pt modelId="{E36A6D71-E799-4DB6-A02A-878D58AA22CC}" type="pres">
      <dgm:prSet presAssocID="{DF96E987-D613-40CB-ABFF-2BCA988E22B7}" presName="root" presStyleCnt="0">
        <dgm:presLayoutVars>
          <dgm:dir/>
          <dgm:resizeHandles val="exact"/>
        </dgm:presLayoutVars>
      </dgm:prSet>
      <dgm:spPr/>
    </dgm:pt>
    <dgm:pt modelId="{99EA36BA-C1BE-46F1-BF43-4D8134CBF86B}" type="pres">
      <dgm:prSet presAssocID="{63173DD3-B83F-4371-A50F-D1EAFD1FF85D}" presName="compNode" presStyleCnt="0"/>
      <dgm:spPr/>
    </dgm:pt>
    <dgm:pt modelId="{C35F6F4B-1C7A-4A63-92A8-9A811756C0C2}" type="pres">
      <dgm:prSet presAssocID="{63173DD3-B83F-4371-A50F-D1EAFD1FF85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lue"/>
        </a:ext>
      </dgm:extLst>
    </dgm:pt>
    <dgm:pt modelId="{76CEF6EE-4B53-4F96-803C-B9658928ADA0}" type="pres">
      <dgm:prSet presAssocID="{63173DD3-B83F-4371-A50F-D1EAFD1FF85D}" presName="iconSpace" presStyleCnt="0"/>
      <dgm:spPr/>
    </dgm:pt>
    <dgm:pt modelId="{CE1730B8-D082-4AE0-97B5-A005A3D46836}" type="pres">
      <dgm:prSet presAssocID="{63173DD3-B83F-4371-A50F-D1EAFD1FF85D}" presName="parTx" presStyleLbl="revTx" presStyleIdx="0" presStyleCnt="6">
        <dgm:presLayoutVars>
          <dgm:chMax val="0"/>
          <dgm:chPref val="0"/>
        </dgm:presLayoutVars>
      </dgm:prSet>
      <dgm:spPr/>
    </dgm:pt>
    <dgm:pt modelId="{4B160A56-F3CB-4F0A-8937-42C153E3C135}" type="pres">
      <dgm:prSet presAssocID="{63173DD3-B83F-4371-A50F-D1EAFD1FF85D}" presName="txSpace" presStyleCnt="0"/>
      <dgm:spPr/>
    </dgm:pt>
    <dgm:pt modelId="{1007FC61-988D-4E28-B006-EE9D8D3E1BEB}" type="pres">
      <dgm:prSet presAssocID="{63173DD3-B83F-4371-A50F-D1EAFD1FF85D}" presName="desTx" presStyleLbl="revTx" presStyleIdx="1" presStyleCnt="6">
        <dgm:presLayoutVars/>
      </dgm:prSet>
      <dgm:spPr/>
    </dgm:pt>
    <dgm:pt modelId="{895AA220-BA8E-472B-9179-D613D2F66E6F}" type="pres">
      <dgm:prSet presAssocID="{AC6B5CEF-6352-4E29-B47E-10D5CB41B692}" presName="sibTrans" presStyleCnt="0"/>
      <dgm:spPr/>
    </dgm:pt>
    <dgm:pt modelId="{23E23E75-494B-45FA-AD3A-845DAAA250B7}" type="pres">
      <dgm:prSet presAssocID="{A59C844D-305E-44ED-8D06-9102A7ECBE42}" presName="compNode" presStyleCnt="0"/>
      <dgm:spPr/>
    </dgm:pt>
    <dgm:pt modelId="{712BB4EA-6F52-49ED-81A2-44EA815FCA70}" type="pres">
      <dgm:prSet presAssocID="{A59C844D-305E-44ED-8D06-9102A7ECBE4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tcoin"/>
        </a:ext>
      </dgm:extLst>
    </dgm:pt>
    <dgm:pt modelId="{E9F9DB61-F3A9-4B05-9E21-3A0063E46422}" type="pres">
      <dgm:prSet presAssocID="{A59C844D-305E-44ED-8D06-9102A7ECBE42}" presName="iconSpace" presStyleCnt="0"/>
      <dgm:spPr/>
    </dgm:pt>
    <dgm:pt modelId="{FFD350AF-87F3-4052-8AAC-F5326162137E}" type="pres">
      <dgm:prSet presAssocID="{A59C844D-305E-44ED-8D06-9102A7ECBE42}" presName="parTx" presStyleLbl="revTx" presStyleIdx="2" presStyleCnt="6">
        <dgm:presLayoutVars>
          <dgm:chMax val="0"/>
          <dgm:chPref val="0"/>
        </dgm:presLayoutVars>
      </dgm:prSet>
      <dgm:spPr/>
    </dgm:pt>
    <dgm:pt modelId="{13CAECD4-FA00-4EEE-AF8B-7250A9CB3D89}" type="pres">
      <dgm:prSet presAssocID="{A59C844D-305E-44ED-8D06-9102A7ECBE42}" presName="txSpace" presStyleCnt="0"/>
      <dgm:spPr/>
    </dgm:pt>
    <dgm:pt modelId="{053E4FB0-172F-4465-9265-4EB179E17967}" type="pres">
      <dgm:prSet presAssocID="{A59C844D-305E-44ED-8D06-9102A7ECBE42}" presName="desTx" presStyleLbl="revTx" presStyleIdx="3" presStyleCnt="6">
        <dgm:presLayoutVars/>
      </dgm:prSet>
      <dgm:spPr/>
    </dgm:pt>
    <dgm:pt modelId="{E0E73171-300B-47C7-9268-8F33F29A9EE5}" type="pres">
      <dgm:prSet presAssocID="{9A438B5A-7942-4B8B-86A2-849694217F9C}" presName="sibTrans" presStyleCnt="0"/>
      <dgm:spPr/>
    </dgm:pt>
    <dgm:pt modelId="{1A6428BE-779C-4576-8DE2-C88D3882912D}" type="pres">
      <dgm:prSet presAssocID="{179610F3-5CC5-4733-9892-212518AE0C1A}" presName="compNode" presStyleCnt="0"/>
      <dgm:spPr/>
    </dgm:pt>
    <dgm:pt modelId="{A8476131-A917-47AA-A875-37ECE0133673}" type="pres">
      <dgm:prSet presAssocID="{179610F3-5CC5-4733-9892-212518AE0C1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ngue Face with Solid Fill"/>
        </a:ext>
      </dgm:extLst>
    </dgm:pt>
    <dgm:pt modelId="{59B3DF98-C6FB-4ECF-BD93-13C2D21ADE75}" type="pres">
      <dgm:prSet presAssocID="{179610F3-5CC5-4733-9892-212518AE0C1A}" presName="iconSpace" presStyleCnt="0"/>
      <dgm:spPr/>
    </dgm:pt>
    <dgm:pt modelId="{39FB1F73-0D2A-4C3A-8514-A9C28AC0533F}" type="pres">
      <dgm:prSet presAssocID="{179610F3-5CC5-4733-9892-212518AE0C1A}" presName="parTx" presStyleLbl="revTx" presStyleIdx="4" presStyleCnt="6">
        <dgm:presLayoutVars>
          <dgm:chMax val="0"/>
          <dgm:chPref val="0"/>
        </dgm:presLayoutVars>
      </dgm:prSet>
      <dgm:spPr/>
    </dgm:pt>
    <dgm:pt modelId="{36B89FB7-0C57-4462-A9B2-A4D12218579B}" type="pres">
      <dgm:prSet presAssocID="{179610F3-5CC5-4733-9892-212518AE0C1A}" presName="txSpace" presStyleCnt="0"/>
      <dgm:spPr/>
    </dgm:pt>
    <dgm:pt modelId="{22ECB549-7BC3-42A1-807E-D61AFAE3B5F1}" type="pres">
      <dgm:prSet presAssocID="{179610F3-5CC5-4733-9892-212518AE0C1A}" presName="desTx" presStyleLbl="revTx" presStyleIdx="5" presStyleCnt="6" custLinFactNeighborX="255" custLinFactNeighborY="-62335">
        <dgm:presLayoutVars/>
      </dgm:prSet>
      <dgm:spPr/>
    </dgm:pt>
  </dgm:ptLst>
  <dgm:cxnLst>
    <dgm:cxn modelId="{8BA1EA0E-F07E-44FB-A513-B3E2C451D52A}" srcId="{179610F3-5CC5-4733-9892-212518AE0C1A}" destId="{992D958F-5A44-45FD-BFBA-07E016F79263}" srcOrd="0" destOrd="0" parTransId="{D47751A6-F5B6-48B9-B40C-EAA4B74ED149}" sibTransId="{F90ED0E0-B518-442A-986E-3844361041F8}"/>
    <dgm:cxn modelId="{56628516-A57F-45FB-AE17-9729014E2A5C}" srcId="{992D958F-5A44-45FD-BFBA-07E016F79263}" destId="{B7C51227-733F-4123-A05A-7B71C691A45E}" srcOrd="3" destOrd="0" parTransId="{FDD83AC2-82D3-4688-ACAC-EEC4482ECFBC}" sibTransId="{ED454FF6-B92B-460B-9A42-7209495ADAFE}"/>
    <dgm:cxn modelId="{013B7018-C1B5-4F2C-A9CE-736CB1A472C4}" type="presOf" srcId="{B7C51227-733F-4123-A05A-7B71C691A45E}" destId="{22ECB549-7BC3-42A1-807E-D61AFAE3B5F1}" srcOrd="0" destOrd="4" presId="urn:microsoft.com/office/officeart/2018/2/layout/IconLabelDescriptionList"/>
    <dgm:cxn modelId="{600ABD1A-5A6B-47E7-9E32-35BA3C39C448}" type="presOf" srcId="{DF96E987-D613-40CB-ABFF-2BCA988E22B7}" destId="{E36A6D71-E799-4DB6-A02A-878D58AA22CC}" srcOrd="0" destOrd="0" presId="urn:microsoft.com/office/officeart/2018/2/layout/IconLabelDescriptionList"/>
    <dgm:cxn modelId="{EFFDD31C-C58D-422A-B02C-FE790662043F}" type="presOf" srcId="{A59C844D-305E-44ED-8D06-9102A7ECBE42}" destId="{FFD350AF-87F3-4052-8AAC-F5326162137E}" srcOrd="0" destOrd="0" presId="urn:microsoft.com/office/officeart/2018/2/layout/IconLabelDescriptionList"/>
    <dgm:cxn modelId="{1D3C3424-1E05-4B16-883C-85872A969C97}" srcId="{DF96E987-D613-40CB-ABFF-2BCA988E22B7}" destId="{179610F3-5CC5-4733-9892-212518AE0C1A}" srcOrd="2" destOrd="0" parTransId="{53EDBE0B-D643-4DFF-AF7A-83BDCD853794}" sibTransId="{DEA9C5BE-0CC3-4EB1-B830-37651F27E604}"/>
    <dgm:cxn modelId="{581BD029-2D9E-456E-9077-980AC92700F5}" srcId="{992D958F-5A44-45FD-BFBA-07E016F79263}" destId="{5137B085-4D1C-43C1-B381-180ED6DCC6F4}" srcOrd="0" destOrd="0" parTransId="{36A10937-1FA7-444E-9DF0-F7BA021E8836}" sibTransId="{712EAF41-4D38-4A2D-B663-508E9CBAEEE4}"/>
    <dgm:cxn modelId="{91696F33-6C37-48C3-8F70-E522B2BE031F}" type="presOf" srcId="{AFE46F15-47CC-4840-9A7F-5F1209CAC376}" destId="{22ECB549-7BC3-42A1-807E-D61AFAE3B5F1}" srcOrd="0" destOrd="2" presId="urn:microsoft.com/office/officeart/2018/2/layout/IconLabelDescriptionList"/>
    <dgm:cxn modelId="{D46A0364-4CA0-4A4A-8A9E-EA7C17D1999B}" type="presOf" srcId="{179610F3-5CC5-4733-9892-212518AE0C1A}" destId="{39FB1F73-0D2A-4C3A-8514-A9C28AC0533F}" srcOrd="0" destOrd="0" presId="urn:microsoft.com/office/officeart/2018/2/layout/IconLabelDescriptionList"/>
    <dgm:cxn modelId="{21BE819B-8EB2-4E5F-8712-C029D69178D1}" srcId="{992D958F-5A44-45FD-BFBA-07E016F79263}" destId="{1F0732A3-8738-4107-BC45-0B0927B32EFB}" srcOrd="4" destOrd="0" parTransId="{B50252AA-2BB8-47D3-88EC-15F22F800ADF}" sibTransId="{C03DCB8C-1405-4947-A813-6C9EF3BF8D65}"/>
    <dgm:cxn modelId="{B69BB5A3-A229-4307-AFA3-066581205819}" srcId="{992D958F-5A44-45FD-BFBA-07E016F79263}" destId="{AFE46F15-47CC-4840-9A7F-5F1209CAC376}" srcOrd="1" destOrd="0" parTransId="{FBFACF25-45D3-40E6-968E-7A1A31DE0651}" sibTransId="{D1DD6AFE-AE07-48FF-B6C4-F90112467AD8}"/>
    <dgm:cxn modelId="{3DB037B7-862A-4092-8225-4BD117D9607C}" type="presOf" srcId="{1F0732A3-8738-4107-BC45-0B0927B32EFB}" destId="{22ECB549-7BC3-42A1-807E-D61AFAE3B5F1}" srcOrd="0" destOrd="5" presId="urn:microsoft.com/office/officeart/2018/2/layout/IconLabelDescriptionList"/>
    <dgm:cxn modelId="{AC9EE3B9-F53B-4F1F-BA6F-F6352A6279E6}" type="presOf" srcId="{63173DD3-B83F-4371-A50F-D1EAFD1FF85D}" destId="{CE1730B8-D082-4AE0-97B5-A005A3D46836}" srcOrd="0" destOrd="0" presId="urn:microsoft.com/office/officeart/2018/2/layout/IconLabelDescriptionList"/>
    <dgm:cxn modelId="{3F609AC1-23C6-403E-BCAF-38C0A4DC6903}" type="presOf" srcId="{992D958F-5A44-45FD-BFBA-07E016F79263}" destId="{22ECB549-7BC3-42A1-807E-D61AFAE3B5F1}" srcOrd="0" destOrd="0" presId="urn:microsoft.com/office/officeart/2018/2/layout/IconLabelDescriptionList"/>
    <dgm:cxn modelId="{7FAFD5CD-3649-446F-9843-BEB0F9C71204}" srcId="{DF96E987-D613-40CB-ABFF-2BCA988E22B7}" destId="{A59C844D-305E-44ED-8D06-9102A7ECBE42}" srcOrd="1" destOrd="0" parTransId="{2C3E369D-80FF-42C0-ADBD-58B911FE8AAB}" sibTransId="{9A438B5A-7942-4B8B-86A2-849694217F9C}"/>
    <dgm:cxn modelId="{2FF084D7-B9A2-439F-855D-48A5ACCB80C9}" type="presOf" srcId="{5137B085-4D1C-43C1-B381-180ED6DCC6F4}" destId="{22ECB549-7BC3-42A1-807E-D61AFAE3B5F1}" srcOrd="0" destOrd="1" presId="urn:microsoft.com/office/officeart/2018/2/layout/IconLabelDescriptionList"/>
    <dgm:cxn modelId="{6EFE98E3-603E-4FC4-B449-D816A45FA129}" srcId="{DF96E987-D613-40CB-ABFF-2BCA988E22B7}" destId="{63173DD3-B83F-4371-A50F-D1EAFD1FF85D}" srcOrd="0" destOrd="0" parTransId="{7EB880F0-E0BE-4D18-B71E-3D5900AEB3D5}" sibTransId="{AC6B5CEF-6352-4E29-B47E-10D5CB41B692}"/>
    <dgm:cxn modelId="{60F05CED-ED25-4B68-982F-E2E0370C339A}" type="presOf" srcId="{8C037FE3-E475-48A7-A367-746476622726}" destId="{22ECB549-7BC3-42A1-807E-D61AFAE3B5F1}" srcOrd="0" destOrd="3" presId="urn:microsoft.com/office/officeart/2018/2/layout/IconLabelDescriptionList"/>
    <dgm:cxn modelId="{FC9E02FF-8C6F-4E97-84E3-24E3232593F1}" srcId="{992D958F-5A44-45FD-BFBA-07E016F79263}" destId="{8C037FE3-E475-48A7-A367-746476622726}" srcOrd="2" destOrd="0" parTransId="{3CAA0F40-F6EE-4792-80EE-8EF4254687E1}" sibTransId="{63F29D38-3515-487F-A825-1F4D55D2267E}"/>
    <dgm:cxn modelId="{7F0BED50-D44C-4521-B07E-66C4BBE45FC5}" type="presParOf" srcId="{E36A6D71-E799-4DB6-A02A-878D58AA22CC}" destId="{99EA36BA-C1BE-46F1-BF43-4D8134CBF86B}" srcOrd="0" destOrd="0" presId="urn:microsoft.com/office/officeart/2018/2/layout/IconLabelDescriptionList"/>
    <dgm:cxn modelId="{C8E89323-CD07-4ECD-98A3-5ADBD4983516}" type="presParOf" srcId="{99EA36BA-C1BE-46F1-BF43-4D8134CBF86B}" destId="{C35F6F4B-1C7A-4A63-92A8-9A811756C0C2}" srcOrd="0" destOrd="0" presId="urn:microsoft.com/office/officeart/2018/2/layout/IconLabelDescriptionList"/>
    <dgm:cxn modelId="{86E94D18-F54F-48B5-BFC0-B53269EA420E}" type="presParOf" srcId="{99EA36BA-C1BE-46F1-BF43-4D8134CBF86B}" destId="{76CEF6EE-4B53-4F96-803C-B9658928ADA0}" srcOrd="1" destOrd="0" presId="urn:microsoft.com/office/officeart/2018/2/layout/IconLabelDescriptionList"/>
    <dgm:cxn modelId="{92F6803A-DD35-4D8F-A2DB-349646F13DA9}" type="presParOf" srcId="{99EA36BA-C1BE-46F1-BF43-4D8134CBF86B}" destId="{CE1730B8-D082-4AE0-97B5-A005A3D46836}" srcOrd="2" destOrd="0" presId="urn:microsoft.com/office/officeart/2018/2/layout/IconLabelDescriptionList"/>
    <dgm:cxn modelId="{AECC2C03-BF0E-4766-B933-C17504BF1C6E}" type="presParOf" srcId="{99EA36BA-C1BE-46F1-BF43-4D8134CBF86B}" destId="{4B160A56-F3CB-4F0A-8937-42C153E3C135}" srcOrd="3" destOrd="0" presId="urn:microsoft.com/office/officeart/2018/2/layout/IconLabelDescriptionList"/>
    <dgm:cxn modelId="{BF530433-A7ED-43AB-BC31-79E656B850DB}" type="presParOf" srcId="{99EA36BA-C1BE-46F1-BF43-4D8134CBF86B}" destId="{1007FC61-988D-4E28-B006-EE9D8D3E1BEB}" srcOrd="4" destOrd="0" presId="urn:microsoft.com/office/officeart/2018/2/layout/IconLabelDescriptionList"/>
    <dgm:cxn modelId="{1A84279A-D940-4670-99E2-8E88E4B28803}" type="presParOf" srcId="{E36A6D71-E799-4DB6-A02A-878D58AA22CC}" destId="{895AA220-BA8E-472B-9179-D613D2F66E6F}" srcOrd="1" destOrd="0" presId="urn:microsoft.com/office/officeart/2018/2/layout/IconLabelDescriptionList"/>
    <dgm:cxn modelId="{E9013C17-B525-40EE-BF2F-72DB2CFE883A}" type="presParOf" srcId="{E36A6D71-E799-4DB6-A02A-878D58AA22CC}" destId="{23E23E75-494B-45FA-AD3A-845DAAA250B7}" srcOrd="2" destOrd="0" presId="urn:microsoft.com/office/officeart/2018/2/layout/IconLabelDescriptionList"/>
    <dgm:cxn modelId="{1307F7DB-CD64-42E3-8049-C36C1A3C778D}" type="presParOf" srcId="{23E23E75-494B-45FA-AD3A-845DAAA250B7}" destId="{712BB4EA-6F52-49ED-81A2-44EA815FCA70}" srcOrd="0" destOrd="0" presId="urn:microsoft.com/office/officeart/2018/2/layout/IconLabelDescriptionList"/>
    <dgm:cxn modelId="{CAAB2F2A-FC31-4C0A-BF06-A16A42401FA5}" type="presParOf" srcId="{23E23E75-494B-45FA-AD3A-845DAAA250B7}" destId="{E9F9DB61-F3A9-4B05-9E21-3A0063E46422}" srcOrd="1" destOrd="0" presId="urn:microsoft.com/office/officeart/2018/2/layout/IconLabelDescriptionList"/>
    <dgm:cxn modelId="{164460AC-F83A-4B44-A321-6F4CAA010E2A}" type="presParOf" srcId="{23E23E75-494B-45FA-AD3A-845DAAA250B7}" destId="{FFD350AF-87F3-4052-8AAC-F5326162137E}" srcOrd="2" destOrd="0" presId="urn:microsoft.com/office/officeart/2018/2/layout/IconLabelDescriptionList"/>
    <dgm:cxn modelId="{8CC1D3AE-1136-4DDE-A55B-E27456747A89}" type="presParOf" srcId="{23E23E75-494B-45FA-AD3A-845DAAA250B7}" destId="{13CAECD4-FA00-4EEE-AF8B-7250A9CB3D89}" srcOrd="3" destOrd="0" presId="urn:microsoft.com/office/officeart/2018/2/layout/IconLabelDescriptionList"/>
    <dgm:cxn modelId="{6EFE0658-97D3-428F-A0CC-BE144483F16F}" type="presParOf" srcId="{23E23E75-494B-45FA-AD3A-845DAAA250B7}" destId="{053E4FB0-172F-4465-9265-4EB179E17967}" srcOrd="4" destOrd="0" presId="urn:microsoft.com/office/officeart/2018/2/layout/IconLabelDescriptionList"/>
    <dgm:cxn modelId="{6F8FC8A8-39BE-4FBF-8B2A-9A8A80164E61}" type="presParOf" srcId="{E36A6D71-E799-4DB6-A02A-878D58AA22CC}" destId="{E0E73171-300B-47C7-9268-8F33F29A9EE5}" srcOrd="3" destOrd="0" presId="urn:microsoft.com/office/officeart/2018/2/layout/IconLabelDescriptionList"/>
    <dgm:cxn modelId="{F1449A99-A93E-42AE-BA36-82F236F815FD}" type="presParOf" srcId="{E36A6D71-E799-4DB6-A02A-878D58AA22CC}" destId="{1A6428BE-779C-4576-8DE2-C88D3882912D}" srcOrd="4" destOrd="0" presId="urn:microsoft.com/office/officeart/2018/2/layout/IconLabelDescriptionList"/>
    <dgm:cxn modelId="{EC3E885C-11FD-4E1B-8582-210997EB8BED}" type="presParOf" srcId="{1A6428BE-779C-4576-8DE2-C88D3882912D}" destId="{A8476131-A917-47AA-A875-37ECE0133673}" srcOrd="0" destOrd="0" presId="urn:microsoft.com/office/officeart/2018/2/layout/IconLabelDescriptionList"/>
    <dgm:cxn modelId="{0F504107-5E43-41BF-9E9B-363AB6B32FEC}" type="presParOf" srcId="{1A6428BE-779C-4576-8DE2-C88D3882912D}" destId="{59B3DF98-C6FB-4ECF-BD93-13C2D21ADE75}" srcOrd="1" destOrd="0" presId="urn:microsoft.com/office/officeart/2018/2/layout/IconLabelDescriptionList"/>
    <dgm:cxn modelId="{F84BAC2A-E3A1-497F-9026-1DCE70C9B6A5}" type="presParOf" srcId="{1A6428BE-779C-4576-8DE2-C88D3882912D}" destId="{39FB1F73-0D2A-4C3A-8514-A9C28AC0533F}" srcOrd="2" destOrd="0" presId="urn:microsoft.com/office/officeart/2018/2/layout/IconLabelDescriptionList"/>
    <dgm:cxn modelId="{F11A0B38-FB65-4B34-A189-FE93800155FA}" type="presParOf" srcId="{1A6428BE-779C-4576-8DE2-C88D3882912D}" destId="{36B89FB7-0C57-4462-A9B2-A4D12218579B}" srcOrd="3" destOrd="0" presId="urn:microsoft.com/office/officeart/2018/2/layout/IconLabelDescriptionList"/>
    <dgm:cxn modelId="{374FA982-275B-4353-B992-273720252D42}" type="presParOf" srcId="{1A6428BE-779C-4576-8DE2-C88D3882912D}" destId="{22ECB549-7BC3-42A1-807E-D61AFAE3B5F1}"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F96E987-D613-40CB-ABFF-2BCA988E22B7}"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63173DD3-B83F-4371-A50F-D1EAFD1FF85D}">
      <dgm:prSet/>
      <dgm:spPr/>
      <dgm:t>
        <a:bodyPr/>
        <a:lstStyle/>
        <a:p>
          <a:pPr>
            <a:lnSpc>
              <a:spcPct val="100000"/>
            </a:lnSpc>
            <a:defRPr b="1"/>
          </a:pPr>
          <a:r>
            <a:rPr lang="en-US" dirty="0" err="1"/>
            <a:t>Akutbesök</a:t>
          </a:r>
          <a:r>
            <a:rPr lang="en-US" dirty="0"/>
            <a:t>:</a:t>
          </a:r>
        </a:p>
        <a:p>
          <a:pPr>
            <a:lnSpc>
              <a:spcPct val="100000"/>
            </a:lnSpc>
            <a:defRPr b="1"/>
          </a:pPr>
          <a:r>
            <a:rPr lang="en-US" b="0" dirty="0"/>
            <a:t>Anna, 42 </a:t>
          </a:r>
          <a:r>
            <a:rPr lang="en-US" b="0" dirty="0" err="1"/>
            <a:t>år</a:t>
          </a:r>
          <a:r>
            <a:rPr lang="en-US" b="0" dirty="0"/>
            <a:t>, </a:t>
          </a:r>
          <a:r>
            <a:rPr lang="en-US" b="0" dirty="0" err="1"/>
            <a:t>chefsjurist</a:t>
          </a:r>
          <a:r>
            <a:rPr lang="en-US" b="0" dirty="0"/>
            <a:t> </a:t>
          </a:r>
          <a:r>
            <a:rPr lang="en-US" b="0" dirty="0" err="1"/>
            <a:t>på</a:t>
          </a:r>
          <a:r>
            <a:rPr lang="en-US" b="0" dirty="0"/>
            <a:t> </a:t>
          </a:r>
          <a:r>
            <a:rPr lang="en-US" b="0" dirty="0" err="1"/>
            <a:t>ett</a:t>
          </a:r>
          <a:r>
            <a:rPr lang="en-US" b="0" dirty="0"/>
            <a:t> </a:t>
          </a:r>
          <a:r>
            <a:rPr lang="en-US" b="0" dirty="0" err="1"/>
            <a:t>stort</a:t>
          </a:r>
          <a:r>
            <a:rPr lang="en-US" b="0" dirty="0"/>
            <a:t> </a:t>
          </a:r>
          <a:r>
            <a:rPr lang="en-US" b="0" dirty="0" err="1"/>
            <a:t>internationellt</a:t>
          </a:r>
          <a:r>
            <a:rPr lang="en-US" b="0" dirty="0"/>
            <a:t> </a:t>
          </a:r>
          <a:r>
            <a:rPr lang="en-US" b="0" dirty="0" err="1"/>
            <a:t>företag</a:t>
          </a:r>
          <a:r>
            <a:rPr lang="en-US" b="0" dirty="0"/>
            <a:t>, </a:t>
          </a:r>
          <a:r>
            <a:rPr lang="en-US" b="0" dirty="0" err="1"/>
            <a:t>kommer</a:t>
          </a:r>
          <a:r>
            <a:rPr lang="en-US" b="0" dirty="0"/>
            <a:t> till dig </a:t>
          </a:r>
          <a:r>
            <a:rPr lang="en-US" b="0" dirty="0" err="1"/>
            <a:t>på</a:t>
          </a:r>
          <a:r>
            <a:rPr lang="en-US" b="0" dirty="0"/>
            <a:t> </a:t>
          </a:r>
          <a:r>
            <a:rPr lang="en-US" b="0" dirty="0" err="1"/>
            <a:t>ett</a:t>
          </a:r>
          <a:r>
            <a:rPr lang="en-US" b="0" dirty="0"/>
            <a:t> </a:t>
          </a:r>
          <a:r>
            <a:rPr lang="en-US" b="0" dirty="0" err="1"/>
            <a:t>akutbesök</a:t>
          </a:r>
          <a:r>
            <a:rPr lang="en-US" b="0" dirty="0"/>
            <a:t>. </a:t>
          </a:r>
        </a:p>
      </dgm:t>
    </dgm:pt>
    <dgm:pt modelId="{7EB880F0-E0BE-4D18-B71E-3D5900AEB3D5}" type="parTrans" cxnId="{6EFE98E3-603E-4FC4-B449-D816A45FA129}">
      <dgm:prSet/>
      <dgm:spPr/>
      <dgm:t>
        <a:bodyPr/>
        <a:lstStyle/>
        <a:p>
          <a:endParaRPr lang="en-US"/>
        </a:p>
      </dgm:t>
    </dgm:pt>
    <dgm:pt modelId="{AC6B5CEF-6352-4E29-B47E-10D5CB41B692}" type="sibTrans" cxnId="{6EFE98E3-603E-4FC4-B449-D816A45FA129}">
      <dgm:prSet/>
      <dgm:spPr/>
      <dgm:t>
        <a:bodyPr/>
        <a:lstStyle/>
        <a:p>
          <a:endParaRPr lang="en-US"/>
        </a:p>
      </dgm:t>
    </dgm:pt>
    <dgm:pt modelId="{A59C844D-305E-44ED-8D06-9102A7ECBE42}">
      <dgm:prSet/>
      <dgm:spPr/>
      <dgm:t>
        <a:bodyPr/>
        <a:lstStyle/>
        <a:p>
          <a:pPr>
            <a:lnSpc>
              <a:spcPct val="100000"/>
            </a:lnSpc>
            <a:defRPr b="1"/>
          </a:pPr>
          <a:r>
            <a:rPr lang="en-US" b="0" dirty="0"/>
            <a:t>Hon </a:t>
          </a:r>
          <a:r>
            <a:rPr lang="en-US" b="0" dirty="0" err="1"/>
            <a:t>klagar</a:t>
          </a:r>
          <a:r>
            <a:rPr lang="en-US" b="0" dirty="0"/>
            <a:t> </a:t>
          </a:r>
          <a:r>
            <a:rPr lang="en-US" b="0" dirty="0" err="1"/>
            <a:t>på</a:t>
          </a:r>
          <a:r>
            <a:rPr lang="en-US" b="0" dirty="0"/>
            <a:t> </a:t>
          </a:r>
          <a:r>
            <a:rPr lang="en-US" b="0" dirty="0" err="1"/>
            <a:t>värk</a:t>
          </a:r>
          <a:r>
            <a:rPr lang="en-US" b="0" dirty="0"/>
            <a:t> </a:t>
          </a:r>
          <a:r>
            <a:rPr lang="en-US" b="0" dirty="0" err="1"/>
            <a:t>vä</a:t>
          </a:r>
          <a:r>
            <a:rPr lang="en-US" b="0" dirty="0"/>
            <a:t> </a:t>
          </a:r>
          <a:r>
            <a:rPr lang="en-US" b="0" dirty="0" err="1"/>
            <a:t>sida</a:t>
          </a:r>
          <a:r>
            <a:rPr lang="en-US" b="0" dirty="0"/>
            <a:t> av </a:t>
          </a:r>
          <a:r>
            <a:rPr lang="en-US" b="0" dirty="0" err="1"/>
            <a:t>ansiktet</a:t>
          </a:r>
          <a:r>
            <a:rPr lang="en-US" b="0" dirty="0"/>
            <a:t>. </a:t>
          </a:r>
        </a:p>
      </dgm:t>
    </dgm:pt>
    <dgm:pt modelId="{2C3E369D-80FF-42C0-ADBD-58B911FE8AAB}" type="parTrans" cxnId="{7FAFD5CD-3649-446F-9843-BEB0F9C71204}">
      <dgm:prSet/>
      <dgm:spPr/>
      <dgm:t>
        <a:bodyPr/>
        <a:lstStyle/>
        <a:p>
          <a:endParaRPr lang="en-US"/>
        </a:p>
      </dgm:t>
    </dgm:pt>
    <dgm:pt modelId="{9A438B5A-7942-4B8B-86A2-849694217F9C}" type="sibTrans" cxnId="{7FAFD5CD-3649-446F-9843-BEB0F9C71204}">
      <dgm:prSet/>
      <dgm:spPr/>
      <dgm:t>
        <a:bodyPr/>
        <a:lstStyle/>
        <a:p>
          <a:endParaRPr lang="en-US"/>
        </a:p>
      </dgm:t>
    </dgm:pt>
    <dgm:pt modelId="{179610F3-5CC5-4733-9892-212518AE0C1A}">
      <dgm:prSet custT="1"/>
      <dgm:spPr/>
      <dgm:t>
        <a:bodyPr/>
        <a:lstStyle/>
        <a:p>
          <a:pPr>
            <a:lnSpc>
              <a:spcPct val="100000"/>
            </a:lnSpc>
            <a:defRPr b="1"/>
          </a:pPr>
          <a:r>
            <a:rPr lang="en-US" sz="1400" b="0" dirty="0" err="1"/>
            <a:t>Problemen</a:t>
          </a:r>
          <a:r>
            <a:rPr lang="en-US" sz="1400" b="0" dirty="0"/>
            <a:t> </a:t>
          </a:r>
          <a:r>
            <a:rPr lang="en-US" sz="1400" b="0" dirty="0" err="1"/>
            <a:t>började</a:t>
          </a:r>
          <a:r>
            <a:rPr lang="en-US" sz="1400" b="0" dirty="0"/>
            <a:t> </a:t>
          </a:r>
          <a:r>
            <a:rPr lang="en-US" sz="1400" b="0" dirty="0" err="1"/>
            <a:t>för</a:t>
          </a:r>
          <a:r>
            <a:rPr lang="en-US" sz="1400" b="0" dirty="0"/>
            <a:t> ca 10 </a:t>
          </a:r>
          <a:r>
            <a:rPr lang="en-US" sz="1400" b="0" dirty="0" err="1"/>
            <a:t>dagar</a:t>
          </a:r>
          <a:r>
            <a:rPr lang="en-US" sz="1400" b="0" dirty="0"/>
            <a:t> sedan. </a:t>
          </a:r>
        </a:p>
        <a:p>
          <a:pPr>
            <a:lnSpc>
              <a:spcPct val="100000"/>
            </a:lnSpc>
            <a:defRPr b="1"/>
          </a:pPr>
          <a:r>
            <a:rPr lang="en-US" sz="1400" b="0" dirty="0"/>
            <a:t>Hon har inga </a:t>
          </a:r>
          <a:r>
            <a:rPr lang="en-US" sz="1400" b="0" dirty="0" err="1"/>
            <a:t>större</a:t>
          </a:r>
          <a:r>
            <a:rPr lang="en-US" sz="1400" b="0" dirty="0"/>
            <a:t> </a:t>
          </a:r>
          <a:r>
            <a:rPr lang="en-US" sz="1400" b="0" dirty="0" err="1"/>
            <a:t>besvär</a:t>
          </a:r>
          <a:r>
            <a:rPr lang="en-US" sz="1400" b="0" dirty="0"/>
            <a:t> </a:t>
          </a:r>
          <a:r>
            <a:rPr lang="en-US" sz="1400" b="0" dirty="0" err="1"/>
            <a:t>på</a:t>
          </a:r>
          <a:r>
            <a:rPr lang="en-US" sz="1400" b="0" dirty="0"/>
            <a:t> </a:t>
          </a:r>
          <a:r>
            <a:rPr lang="en-US" sz="1400" b="0" dirty="0" err="1"/>
            <a:t>morgonen</a:t>
          </a:r>
          <a:r>
            <a:rPr lang="en-US" sz="1400" b="0" dirty="0"/>
            <a:t> </a:t>
          </a:r>
          <a:r>
            <a:rPr lang="en-US" sz="1400" b="0" dirty="0" err="1"/>
            <a:t>när</a:t>
          </a:r>
          <a:r>
            <a:rPr lang="en-US" sz="1400" b="0" dirty="0"/>
            <a:t> hon </a:t>
          </a:r>
          <a:r>
            <a:rPr lang="en-US" sz="1400" b="0" dirty="0" err="1"/>
            <a:t>vaknar</a:t>
          </a:r>
          <a:r>
            <a:rPr lang="en-US" sz="1400" b="0" dirty="0"/>
            <a:t> </a:t>
          </a:r>
        </a:p>
        <a:p>
          <a:pPr>
            <a:defRPr b="1"/>
          </a:pPr>
          <a:endParaRPr lang="en-US" sz="3600" dirty="0"/>
        </a:p>
      </dgm:t>
    </dgm:pt>
    <dgm:pt modelId="{53EDBE0B-D643-4DFF-AF7A-83BDCD853794}" type="parTrans" cxnId="{1D3C3424-1E05-4B16-883C-85872A969C97}">
      <dgm:prSet/>
      <dgm:spPr/>
      <dgm:t>
        <a:bodyPr/>
        <a:lstStyle/>
        <a:p>
          <a:endParaRPr lang="en-US"/>
        </a:p>
      </dgm:t>
    </dgm:pt>
    <dgm:pt modelId="{DEA9C5BE-0CC3-4EB1-B830-37651F27E604}" type="sibTrans" cxnId="{1D3C3424-1E05-4B16-883C-85872A969C97}">
      <dgm:prSet/>
      <dgm:spPr/>
      <dgm:t>
        <a:bodyPr/>
        <a:lstStyle/>
        <a:p>
          <a:endParaRPr lang="en-US"/>
        </a:p>
      </dgm:t>
    </dgm:pt>
    <dgm:pt modelId="{992D958F-5A44-45FD-BFBA-07E016F79263}">
      <dgm:prSet/>
      <dgm:spPr/>
      <dgm:t>
        <a:bodyPr/>
        <a:lstStyle/>
        <a:p>
          <a:pPr>
            <a:lnSpc>
              <a:spcPct val="100000"/>
            </a:lnSpc>
          </a:pPr>
          <a:endParaRPr lang="en-US" sz="1100" dirty="0"/>
        </a:p>
      </dgm:t>
    </dgm:pt>
    <dgm:pt modelId="{D47751A6-F5B6-48B9-B40C-EAA4B74ED149}" type="parTrans" cxnId="{8BA1EA0E-F07E-44FB-A513-B3E2C451D52A}">
      <dgm:prSet/>
      <dgm:spPr/>
      <dgm:t>
        <a:bodyPr/>
        <a:lstStyle/>
        <a:p>
          <a:endParaRPr lang="en-US"/>
        </a:p>
      </dgm:t>
    </dgm:pt>
    <dgm:pt modelId="{F90ED0E0-B518-442A-986E-3844361041F8}" type="sibTrans" cxnId="{8BA1EA0E-F07E-44FB-A513-B3E2C451D52A}">
      <dgm:prSet/>
      <dgm:spPr/>
      <dgm:t>
        <a:bodyPr/>
        <a:lstStyle/>
        <a:p>
          <a:endParaRPr lang="en-US"/>
        </a:p>
      </dgm:t>
    </dgm:pt>
    <dgm:pt modelId="{AFE46F15-47CC-4840-9A7F-5F1209CAC376}">
      <dgm:prSet custT="1"/>
      <dgm:spPr/>
      <dgm:t>
        <a:bodyPr/>
        <a:lstStyle/>
        <a:p>
          <a:r>
            <a:rPr lang="en-US" sz="1400" dirty="0"/>
            <a:t>ska </a:t>
          </a:r>
          <a:r>
            <a:rPr lang="en-US" sz="1400" dirty="0" err="1"/>
            <a:t>borsta</a:t>
          </a:r>
          <a:r>
            <a:rPr lang="en-US" sz="1400" dirty="0"/>
            <a:t> </a:t>
          </a:r>
          <a:r>
            <a:rPr lang="en-US" sz="1400" dirty="0" err="1"/>
            <a:t>tänderna</a:t>
          </a:r>
          <a:r>
            <a:rPr lang="en-US" sz="1400" dirty="0"/>
            <a:t>, </a:t>
          </a:r>
        </a:p>
      </dgm:t>
    </dgm:pt>
    <dgm:pt modelId="{D1DD6AFE-AE07-48FF-B6C4-F90112467AD8}" type="sibTrans" cxnId="{B69BB5A3-A229-4307-AFA3-066581205819}">
      <dgm:prSet/>
      <dgm:spPr/>
      <dgm:t>
        <a:bodyPr/>
        <a:lstStyle/>
        <a:p>
          <a:endParaRPr lang="en-US"/>
        </a:p>
      </dgm:t>
    </dgm:pt>
    <dgm:pt modelId="{FBFACF25-45D3-40E6-968E-7A1A31DE0651}" type="parTrans" cxnId="{B69BB5A3-A229-4307-AFA3-066581205819}">
      <dgm:prSet/>
      <dgm:spPr/>
      <dgm:t>
        <a:bodyPr/>
        <a:lstStyle/>
        <a:p>
          <a:endParaRPr lang="en-US"/>
        </a:p>
      </dgm:t>
    </dgm:pt>
    <dgm:pt modelId="{8C037FE3-E475-48A7-A367-746476622726}">
      <dgm:prSet custT="1"/>
      <dgm:spPr/>
      <dgm:t>
        <a:bodyPr/>
        <a:lstStyle/>
        <a:p>
          <a:r>
            <a:rPr lang="en-US" sz="1400" dirty="0"/>
            <a:t>ska </a:t>
          </a:r>
          <a:r>
            <a:rPr lang="en-US" sz="1400" dirty="0" err="1"/>
            <a:t>dricka</a:t>
          </a:r>
          <a:r>
            <a:rPr lang="en-US" sz="1400" dirty="0"/>
            <a:t> </a:t>
          </a:r>
          <a:r>
            <a:rPr lang="en-US" sz="1400" dirty="0" err="1"/>
            <a:t>något</a:t>
          </a:r>
          <a:r>
            <a:rPr lang="en-US" sz="1400" dirty="0"/>
            <a:t> </a:t>
          </a:r>
          <a:r>
            <a:rPr lang="en-US" sz="1400" dirty="0" err="1"/>
            <a:t>varmt</a:t>
          </a:r>
          <a:r>
            <a:rPr lang="en-US" sz="1400" dirty="0"/>
            <a:t> </a:t>
          </a:r>
          <a:r>
            <a:rPr lang="en-US" sz="1400" dirty="0" err="1"/>
            <a:t>eller</a:t>
          </a:r>
          <a:r>
            <a:rPr lang="en-US" sz="1400" dirty="0"/>
            <a:t> </a:t>
          </a:r>
          <a:r>
            <a:rPr lang="en-US" sz="1400" dirty="0" err="1"/>
            <a:t>kallt</a:t>
          </a:r>
          <a:r>
            <a:rPr lang="en-US" sz="1400" dirty="0"/>
            <a:t> </a:t>
          </a:r>
        </a:p>
      </dgm:t>
    </dgm:pt>
    <dgm:pt modelId="{63F29D38-3515-487F-A825-1F4D55D2267E}" type="sibTrans" cxnId="{FC9E02FF-8C6F-4E97-84E3-24E3232593F1}">
      <dgm:prSet/>
      <dgm:spPr/>
      <dgm:t>
        <a:bodyPr/>
        <a:lstStyle/>
        <a:p>
          <a:endParaRPr lang="en-US"/>
        </a:p>
      </dgm:t>
    </dgm:pt>
    <dgm:pt modelId="{3CAA0F40-F6EE-4792-80EE-8EF4254687E1}" type="parTrans" cxnId="{FC9E02FF-8C6F-4E97-84E3-24E3232593F1}">
      <dgm:prSet/>
      <dgm:spPr/>
      <dgm:t>
        <a:bodyPr/>
        <a:lstStyle/>
        <a:p>
          <a:endParaRPr lang="en-US"/>
        </a:p>
      </dgm:t>
    </dgm:pt>
    <dgm:pt modelId="{B7C51227-733F-4123-A05A-7B71C691A45E}">
      <dgm:prSet custT="1"/>
      <dgm:spPr/>
      <dgm:t>
        <a:bodyPr/>
        <a:lstStyle/>
        <a:p>
          <a:r>
            <a:rPr lang="en-US" sz="1400" dirty="0" err="1"/>
            <a:t>så</a:t>
          </a:r>
          <a:r>
            <a:rPr lang="en-US" sz="1400" dirty="0"/>
            <a:t> </a:t>
          </a:r>
          <a:r>
            <a:rPr lang="en-US" sz="1400" dirty="0" err="1"/>
            <a:t>får</a:t>
          </a:r>
          <a:r>
            <a:rPr lang="en-US" sz="1400" dirty="0"/>
            <a:t> hon </a:t>
          </a:r>
          <a:r>
            <a:rPr lang="en-US" sz="1400" dirty="0" err="1"/>
            <a:t>en</a:t>
          </a:r>
          <a:r>
            <a:rPr lang="en-US" sz="1400" dirty="0"/>
            <a:t> stark </a:t>
          </a:r>
          <a:r>
            <a:rPr lang="en-US" sz="1400" dirty="0" err="1"/>
            <a:t>smärta</a:t>
          </a:r>
          <a:r>
            <a:rPr lang="en-US" sz="1400" dirty="0"/>
            <a:t> </a:t>
          </a:r>
        </a:p>
      </dgm:t>
    </dgm:pt>
    <dgm:pt modelId="{ED454FF6-B92B-460B-9A42-7209495ADAFE}" type="sibTrans" cxnId="{56628516-A57F-45FB-AE17-9729014E2A5C}">
      <dgm:prSet/>
      <dgm:spPr/>
      <dgm:t>
        <a:bodyPr/>
        <a:lstStyle/>
        <a:p>
          <a:endParaRPr lang="en-US"/>
        </a:p>
      </dgm:t>
    </dgm:pt>
    <dgm:pt modelId="{FDD83AC2-82D3-4688-ACAC-EEC4482ECFBC}" type="parTrans" cxnId="{56628516-A57F-45FB-AE17-9729014E2A5C}">
      <dgm:prSet/>
      <dgm:spPr/>
      <dgm:t>
        <a:bodyPr/>
        <a:lstStyle/>
        <a:p>
          <a:endParaRPr lang="en-US"/>
        </a:p>
      </dgm:t>
    </dgm:pt>
    <dgm:pt modelId="{1F0732A3-8738-4107-BC45-0B0927B32EFB}">
      <dgm:prSet custT="1"/>
      <dgm:spPr/>
      <dgm:t>
        <a:bodyPr/>
        <a:lstStyle/>
        <a:p>
          <a:r>
            <a:rPr lang="en-US" sz="1400" dirty="0" err="1"/>
            <a:t>pekar</a:t>
          </a:r>
          <a:r>
            <a:rPr lang="en-US" sz="1400" dirty="0"/>
            <a:t> mot </a:t>
          </a:r>
          <a:r>
            <a:rPr lang="en-US" sz="1400" dirty="0" err="1"/>
            <a:t>överkäken</a:t>
          </a:r>
          <a:r>
            <a:rPr lang="en-US" sz="1400" dirty="0"/>
            <a:t> men </a:t>
          </a:r>
          <a:r>
            <a:rPr lang="en-US" sz="1400" dirty="0" err="1"/>
            <a:t>säger</a:t>
          </a:r>
          <a:r>
            <a:rPr lang="en-US" sz="1400" dirty="0"/>
            <a:t> </a:t>
          </a:r>
          <a:r>
            <a:rPr lang="en-US" sz="1400" dirty="0" err="1"/>
            <a:t>underkäken</a:t>
          </a:r>
          <a:endParaRPr lang="en-US" sz="1400" dirty="0"/>
        </a:p>
      </dgm:t>
    </dgm:pt>
    <dgm:pt modelId="{C03DCB8C-1405-4947-A813-6C9EF3BF8D65}" type="sibTrans" cxnId="{21BE819B-8EB2-4E5F-8712-C029D69178D1}">
      <dgm:prSet/>
      <dgm:spPr/>
      <dgm:t>
        <a:bodyPr/>
        <a:lstStyle/>
        <a:p>
          <a:endParaRPr lang="en-US"/>
        </a:p>
      </dgm:t>
    </dgm:pt>
    <dgm:pt modelId="{B50252AA-2BB8-47D3-88EC-15F22F800ADF}" type="parTrans" cxnId="{21BE819B-8EB2-4E5F-8712-C029D69178D1}">
      <dgm:prSet/>
      <dgm:spPr/>
      <dgm:t>
        <a:bodyPr/>
        <a:lstStyle/>
        <a:p>
          <a:endParaRPr lang="en-US"/>
        </a:p>
      </dgm:t>
    </dgm:pt>
    <dgm:pt modelId="{5137B085-4D1C-43C1-B381-180ED6DCC6F4}">
      <dgm:prSet custT="1"/>
      <dgm:spPr/>
      <dgm:t>
        <a:bodyPr/>
        <a:lstStyle/>
        <a:p>
          <a:r>
            <a:rPr lang="en-US" sz="1400" dirty="0"/>
            <a:t>men </a:t>
          </a:r>
          <a:r>
            <a:rPr lang="en-US" sz="1400" dirty="0" err="1"/>
            <a:t>så</a:t>
          </a:r>
          <a:r>
            <a:rPr lang="en-US" sz="1400" dirty="0"/>
            <a:t> fort hon </a:t>
          </a:r>
          <a:r>
            <a:rPr lang="en-US" sz="1400" dirty="0" err="1"/>
            <a:t>rör</a:t>
          </a:r>
          <a:r>
            <a:rPr lang="en-US" sz="1400" dirty="0"/>
            <a:t> </a:t>
          </a:r>
          <a:r>
            <a:rPr lang="en-US" sz="1400" dirty="0" err="1"/>
            <a:t>käken</a:t>
          </a:r>
          <a:r>
            <a:rPr lang="en-US" sz="1400" dirty="0"/>
            <a:t>, </a:t>
          </a:r>
        </a:p>
      </dgm:t>
    </dgm:pt>
    <dgm:pt modelId="{712EAF41-4D38-4A2D-B663-508E9CBAEEE4}" type="sibTrans" cxnId="{581BD029-2D9E-456E-9077-980AC92700F5}">
      <dgm:prSet/>
      <dgm:spPr/>
      <dgm:t>
        <a:bodyPr/>
        <a:lstStyle/>
        <a:p>
          <a:endParaRPr lang="en-US"/>
        </a:p>
      </dgm:t>
    </dgm:pt>
    <dgm:pt modelId="{36A10937-1FA7-444E-9DF0-F7BA021E8836}" type="parTrans" cxnId="{581BD029-2D9E-456E-9077-980AC92700F5}">
      <dgm:prSet/>
      <dgm:spPr/>
      <dgm:t>
        <a:bodyPr/>
        <a:lstStyle/>
        <a:p>
          <a:endParaRPr lang="en-US"/>
        </a:p>
      </dgm:t>
    </dgm:pt>
    <dgm:pt modelId="{E36A6D71-E799-4DB6-A02A-878D58AA22CC}" type="pres">
      <dgm:prSet presAssocID="{DF96E987-D613-40CB-ABFF-2BCA988E22B7}" presName="root" presStyleCnt="0">
        <dgm:presLayoutVars>
          <dgm:dir/>
          <dgm:resizeHandles val="exact"/>
        </dgm:presLayoutVars>
      </dgm:prSet>
      <dgm:spPr/>
    </dgm:pt>
    <dgm:pt modelId="{99EA36BA-C1BE-46F1-BF43-4D8134CBF86B}" type="pres">
      <dgm:prSet presAssocID="{63173DD3-B83F-4371-A50F-D1EAFD1FF85D}" presName="compNode" presStyleCnt="0"/>
      <dgm:spPr/>
    </dgm:pt>
    <dgm:pt modelId="{C35F6F4B-1C7A-4A63-92A8-9A811756C0C2}" type="pres">
      <dgm:prSet presAssocID="{63173DD3-B83F-4371-A50F-D1EAFD1FF85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lue"/>
        </a:ext>
      </dgm:extLst>
    </dgm:pt>
    <dgm:pt modelId="{76CEF6EE-4B53-4F96-803C-B9658928ADA0}" type="pres">
      <dgm:prSet presAssocID="{63173DD3-B83F-4371-A50F-D1EAFD1FF85D}" presName="iconSpace" presStyleCnt="0"/>
      <dgm:spPr/>
    </dgm:pt>
    <dgm:pt modelId="{CE1730B8-D082-4AE0-97B5-A005A3D46836}" type="pres">
      <dgm:prSet presAssocID="{63173DD3-B83F-4371-A50F-D1EAFD1FF85D}" presName="parTx" presStyleLbl="revTx" presStyleIdx="0" presStyleCnt="6">
        <dgm:presLayoutVars>
          <dgm:chMax val="0"/>
          <dgm:chPref val="0"/>
        </dgm:presLayoutVars>
      </dgm:prSet>
      <dgm:spPr/>
    </dgm:pt>
    <dgm:pt modelId="{4B160A56-F3CB-4F0A-8937-42C153E3C135}" type="pres">
      <dgm:prSet presAssocID="{63173DD3-B83F-4371-A50F-D1EAFD1FF85D}" presName="txSpace" presStyleCnt="0"/>
      <dgm:spPr/>
    </dgm:pt>
    <dgm:pt modelId="{1007FC61-988D-4E28-B006-EE9D8D3E1BEB}" type="pres">
      <dgm:prSet presAssocID="{63173DD3-B83F-4371-A50F-D1EAFD1FF85D}" presName="desTx" presStyleLbl="revTx" presStyleIdx="1" presStyleCnt="6">
        <dgm:presLayoutVars/>
      </dgm:prSet>
      <dgm:spPr/>
    </dgm:pt>
    <dgm:pt modelId="{895AA220-BA8E-472B-9179-D613D2F66E6F}" type="pres">
      <dgm:prSet presAssocID="{AC6B5CEF-6352-4E29-B47E-10D5CB41B692}" presName="sibTrans" presStyleCnt="0"/>
      <dgm:spPr/>
    </dgm:pt>
    <dgm:pt modelId="{23E23E75-494B-45FA-AD3A-845DAAA250B7}" type="pres">
      <dgm:prSet presAssocID="{A59C844D-305E-44ED-8D06-9102A7ECBE42}" presName="compNode" presStyleCnt="0"/>
      <dgm:spPr/>
    </dgm:pt>
    <dgm:pt modelId="{712BB4EA-6F52-49ED-81A2-44EA815FCA70}" type="pres">
      <dgm:prSet presAssocID="{A59C844D-305E-44ED-8D06-9102A7ECBE4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tcoin"/>
        </a:ext>
      </dgm:extLst>
    </dgm:pt>
    <dgm:pt modelId="{E9F9DB61-F3A9-4B05-9E21-3A0063E46422}" type="pres">
      <dgm:prSet presAssocID="{A59C844D-305E-44ED-8D06-9102A7ECBE42}" presName="iconSpace" presStyleCnt="0"/>
      <dgm:spPr/>
    </dgm:pt>
    <dgm:pt modelId="{FFD350AF-87F3-4052-8AAC-F5326162137E}" type="pres">
      <dgm:prSet presAssocID="{A59C844D-305E-44ED-8D06-9102A7ECBE42}" presName="parTx" presStyleLbl="revTx" presStyleIdx="2" presStyleCnt="6">
        <dgm:presLayoutVars>
          <dgm:chMax val="0"/>
          <dgm:chPref val="0"/>
        </dgm:presLayoutVars>
      </dgm:prSet>
      <dgm:spPr/>
    </dgm:pt>
    <dgm:pt modelId="{13CAECD4-FA00-4EEE-AF8B-7250A9CB3D89}" type="pres">
      <dgm:prSet presAssocID="{A59C844D-305E-44ED-8D06-9102A7ECBE42}" presName="txSpace" presStyleCnt="0"/>
      <dgm:spPr/>
    </dgm:pt>
    <dgm:pt modelId="{053E4FB0-172F-4465-9265-4EB179E17967}" type="pres">
      <dgm:prSet presAssocID="{A59C844D-305E-44ED-8D06-9102A7ECBE42}" presName="desTx" presStyleLbl="revTx" presStyleIdx="3" presStyleCnt="6">
        <dgm:presLayoutVars/>
      </dgm:prSet>
      <dgm:spPr/>
    </dgm:pt>
    <dgm:pt modelId="{E0E73171-300B-47C7-9268-8F33F29A9EE5}" type="pres">
      <dgm:prSet presAssocID="{9A438B5A-7942-4B8B-86A2-849694217F9C}" presName="sibTrans" presStyleCnt="0"/>
      <dgm:spPr/>
    </dgm:pt>
    <dgm:pt modelId="{1A6428BE-779C-4576-8DE2-C88D3882912D}" type="pres">
      <dgm:prSet presAssocID="{179610F3-5CC5-4733-9892-212518AE0C1A}" presName="compNode" presStyleCnt="0"/>
      <dgm:spPr/>
    </dgm:pt>
    <dgm:pt modelId="{A8476131-A917-47AA-A875-37ECE0133673}" type="pres">
      <dgm:prSet presAssocID="{179610F3-5CC5-4733-9892-212518AE0C1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ngue Face with Solid Fill"/>
        </a:ext>
      </dgm:extLst>
    </dgm:pt>
    <dgm:pt modelId="{59B3DF98-C6FB-4ECF-BD93-13C2D21ADE75}" type="pres">
      <dgm:prSet presAssocID="{179610F3-5CC5-4733-9892-212518AE0C1A}" presName="iconSpace" presStyleCnt="0"/>
      <dgm:spPr/>
    </dgm:pt>
    <dgm:pt modelId="{39FB1F73-0D2A-4C3A-8514-A9C28AC0533F}" type="pres">
      <dgm:prSet presAssocID="{179610F3-5CC5-4733-9892-212518AE0C1A}" presName="parTx" presStyleLbl="revTx" presStyleIdx="4" presStyleCnt="6">
        <dgm:presLayoutVars>
          <dgm:chMax val="0"/>
          <dgm:chPref val="0"/>
        </dgm:presLayoutVars>
      </dgm:prSet>
      <dgm:spPr/>
    </dgm:pt>
    <dgm:pt modelId="{36B89FB7-0C57-4462-A9B2-A4D12218579B}" type="pres">
      <dgm:prSet presAssocID="{179610F3-5CC5-4733-9892-212518AE0C1A}" presName="txSpace" presStyleCnt="0"/>
      <dgm:spPr/>
    </dgm:pt>
    <dgm:pt modelId="{22ECB549-7BC3-42A1-807E-D61AFAE3B5F1}" type="pres">
      <dgm:prSet presAssocID="{179610F3-5CC5-4733-9892-212518AE0C1A}" presName="desTx" presStyleLbl="revTx" presStyleIdx="5" presStyleCnt="6" custLinFactNeighborX="255" custLinFactNeighborY="-62335">
        <dgm:presLayoutVars/>
      </dgm:prSet>
      <dgm:spPr/>
    </dgm:pt>
  </dgm:ptLst>
  <dgm:cxnLst>
    <dgm:cxn modelId="{8BA1EA0E-F07E-44FB-A513-B3E2C451D52A}" srcId="{179610F3-5CC5-4733-9892-212518AE0C1A}" destId="{992D958F-5A44-45FD-BFBA-07E016F79263}" srcOrd="0" destOrd="0" parTransId="{D47751A6-F5B6-48B9-B40C-EAA4B74ED149}" sibTransId="{F90ED0E0-B518-442A-986E-3844361041F8}"/>
    <dgm:cxn modelId="{56628516-A57F-45FB-AE17-9729014E2A5C}" srcId="{992D958F-5A44-45FD-BFBA-07E016F79263}" destId="{B7C51227-733F-4123-A05A-7B71C691A45E}" srcOrd="3" destOrd="0" parTransId="{FDD83AC2-82D3-4688-ACAC-EEC4482ECFBC}" sibTransId="{ED454FF6-B92B-460B-9A42-7209495ADAFE}"/>
    <dgm:cxn modelId="{013B7018-C1B5-4F2C-A9CE-736CB1A472C4}" type="presOf" srcId="{B7C51227-733F-4123-A05A-7B71C691A45E}" destId="{22ECB549-7BC3-42A1-807E-D61AFAE3B5F1}" srcOrd="0" destOrd="4" presId="urn:microsoft.com/office/officeart/2018/2/layout/IconLabelDescriptionList"/>
    <dgm:cxn modelId="{600ABD1A-5A6B-47E7-9E32-35BA3C39C448}" type="presOf" srcId="{DF96E987-D613-40CB-ABFF-2BCA988E22B7}" destId="{E36A6D71-E799-4DB6-A02A-878D58AA22CC}" srcOrd="0" destOrd="0" presId="urn:microsoft.com/office/officeart/2018/2/layout/IconLabelDescriptionList"/>
    <dgm:cxn modelId="{EFFDD31C-C58D-422A-B02C-FE790662043F}" type="presOf" srcId="{A59C844D-305E-44ED-8D06-9102A7ECBE42}" destId="{FFD350AF-87F3-4052-8AAC-F5326162137E}" srcOrd="0" destOrd="0" presId="urn:microsoft.com/office/officeart/2018/2/layout/IconLabelDescriptionList"/>
    <dgm:cxn modelId="{1D3C3424-1E05-4B16-883C-85872A969C97}" srcId="{DF96E987-D613-40CB-ABFF-2BCA988E22B7}" destId="{179610F3-5CC5-4733-9892-212518AE0C1A}" srcOrd="2" destOrd="0" parTransId="{53EDBE0B-D643-4DFF-AF7A-83BDCD853794}" sibTransId="{DEA9C5BE-0CC3-4EB1-B830-37651F27E604}"/>
    <dgm:cxn modelId="{581BD029-2D9E-456E-9077-980AC92700F5}" srcId="{992D958F-5A44-45FD-BFBA-07E016F79263}" destId="{5137B085-4D1C-43C1-B381-180ED6DCC6F4}" srcOrd="0" destOrd="0" parTransId="{36A10937-1FA7-444E-9DF0-F7BA021E8836}" sibTransId="{712EAF41-4D38-4A2D-B663-508E9CBAEEE4}"/>
    <dgm:cxn modelId="{91696F33-6C37-48C3-8F70-E522B2BE031F}" type="presOf" srcId="{AFE46F15-47CC-4840-9A7F-5F1209CAC376}" destId="{22ECB549-7BC3-42A1-807E-D61AFAE3B5F1}" srcOrd="0" destOrd="2" presId="urn:microsoft.com/office/officeart/2018/2/layout/IconLabelDescriptionList"/>
    <dgm:cxn modelId="{D46A0364-4CA0-4A4A-8A9E-EA7C17D1999B}" type="presOf" srcId="{179610F3-5CC5-4733-9892-212518AE0C1A}" destId="{39FB1F73-0D2A-4C3A-8514-A9C28AC0533F}" srcOrd="0" destOrd="0" presId="urn:microsoft.com/office/officeart/2018/2/layout/IconLabelDescriptionList"/>
    <dgm:cxn modelId="{21BE819B-8EB2-4E5F-8712-C029D69178D1}" srcId="{992D958F-5A44-45FD-BFBA-07E016F79263}" destId="{1F0732A3-8738-4107-BC45-0B0927B32EFB}" srcOrd="4" destOrd="0" parTransId="{B50252AA-2BB8-47D3-88EC-15F22F800ADF}" sibTransId="{C03DCB8C-1405-4947-A813-6C9EF3BF8D65}"/>
    <dgm:cxn modelId="{B69BB5A3-A229-4307-AFA3-066581205819}" srcId="{992D958F-5A44-45FD-BFBA-07E016F79263}" destId="{AFE46F15-47CC-4840-9A7F-5F1209CAC376}" srcOrd="1" destOrd="0" parTransId="{FBFACF25-45D3-40E6-968E-7A1A31DE0651}" sibTransId="{D1DD6AFE-AE07-48FF-B6C4-F90112467AD8}"/>
    <dgm:cxn modelId="{3DB037B7-862A-4092-8225-4BD117D9607C}" type="presOf" srcId="{1F0732A3-8738-4107-BC45-0B0927B32EFB}" destId="{22ECB549-7BC3-42A1-807E-D61AFAE3B5F1}" srcOrd="0" destOrd="5" presId="urn:microsoft.com/office/officeart/2018/2/layout/IconLabelDescriptionList"/>
    <dgm:cxn modelId="{AC9EE3B9-F53B-4F1F-BA6F-F6352A6279E6}" type="presOf" srcId="{63173DD3-B83F-4371-A50F-D1EAFD1FF85D}" destId="{CE1730B8-D082-4AE0-97B5-A005A3D46836}" srcOrd="0" destOrd="0" presId="urn:microsoft.com/office/officeart/2018/2/layout/IconLabelDescriptionList"/>
    <dgm:cxn modelId="{3F609AC1-23C6-403E-BCAF-38C0A4DC6903}" type="presOf" srcId="{992D958F-5A44-45FD-BFBA-07E016F79263}" destId="{22ECB549-7BC3-42A1-807E-D61AFAE3B5F1}" srcOrd="0" destOrd="0" presId="urn:microsoft.com/office/officeart/2018/2/layout/IconLabelDescriptionList"/>
    <dgm:cxn modelId="{7FAFD5CD-3649-446F-9843-BEB0F9C71204}" srcId="{DF96E987-D613-40CB-ABFF-2BCA988E22B7}" destId="{A59C844D-305E-44ED-8D06-9102A7ECBE42}" srcOrd="1" destOrd="0" parTransId="{2C3E369D-80FF-42C0-ADBD-58B911FE8AAB}" sibTransId="{9A438B5A-7942-4B8B-86A2-849694217F9C}"/>
    <dgm:cxn modelId="{2FF084D7-B9A2-439F-855D-48A5ACCB80C9}" type="presOf" srcId="{5137B085-4D1C-43C1-B381-180ED6DCC6F4}" destId="{22ECB549-7BC3-42A1-807E-D61AFAE3B5F1}" srcOrd="0" destOrd="1" presId="urn:microsoft.com/office/officeart/2018/2/layout/IconLabelDescriptionList"/>
    <dgm:cxn modelId="{6EFE98E3-603E-4FC4-B449-D816A45FA129}" srcId="{DF96E987-D613-40CB-ABFF-2BCA988E22B7}" destId="{63173DD3-B83F-4371-A50F-D1EAFD1FF85D}" srcOrd="0" destOrd="0" parTransId="{7EB880F0-E0BE-4D18-B71E-3D5900AEB3D5}" sibTransId="{AC6B5CEF-6352-4E29-B47E-10D5CB41B692}"/>
    <dgm:cxn modelId="{60F05CED-ED25-4B68-982F-E2E0370C339A}" type="presOf" srcId="{8C037FE3-E475-48A7-A367-746476622726}" destId="{22ECB549-7BC3-42A1-807E-D61AFAE3B5F1}" srcOrd="0" destOrd="3" presId="urn:microsoft.com/office/officeart/2018/2/layout/IconLabelDescriptionList"/>
    <dgm:cxn modelId="{FC9E02FF-8C6F-4E97-84E3-24E3232593F1}" srcId="{992D958F-5A44-45FD-BFBA-07E016F79263}" destId="{8C037FE3-E475-48A7-A367-746476622726}" srcOrd="2" destOrd="0" parTransId="{3CAA0F40-F6EE-4792-80EE-8EF4254687E1}" sibTransId="{63F29D38-3515-487F-A825-1F4D55D2267E}"/>
    <dgm:cxn modelId="{7F0BED50-D44C-4521-B07E-66C4BBE45FC5}" type="presParOf" srcId="{E36A6D71-E799-4DB6-A02A-878D58AA22CC}" destId="{99EA36BA-C1BE-46F1-BF43-4D8134CBF86B}" srcOrd="0" destOrd="0" presId="urn:microsoft.com/office/officeart/2018/2/layout/IconLabelDescriptionList"/>
    <dgm:cxn modelId="{C8E89323-CD07-4ECD-98A3-5ADBD4983516}" type="presParOf" srcId="{99EA36BA-C1BE-46F1-BF43-4D8134CBF86B}" destId="{C35F6F4B-1C7A-4A63-92A8-9A811756C0C2}" srcOrd="0" destOrd="0" presId="urn:microsoft.com/office/officeart/2018/2/layout/IconLabelDescriptionList"/>
    <dgm:cxn modelId="{86E94D18-F54F-48B5-BFC0-B53269EA420E}" type="presParOf" srcId="{99EA36BA-C1BE-46F1-BF43-4D8134CBF86B}" destId="{76CEF6EE-4B53-4F96-803C-B9658928ADA0}" srcOrd="1" destOrd="0" presId="urn:microsoft.com/office/officeart/2018/2/layout/IconLabelDescriptionList"/>
    <dgm:cxn modelId="{92F6803A-DD35-4D8F-A2DB-349646F13DA9}" type="presParOf" srcId="{99EA36BA-C1BE-46F1-BF43-4D8134CBF86B}" destId="{CE1730B8-D082-4AE0-97B5-A005A3D46836}" srcOrd="2" destOrd="0" presId="urn:microsoft.com/office/officeart/2018/2/layout/IconLabelDescriptionList"/>
    <dgm:cxn modelId="{AECC2C03-BF0E-4766-B933-C17504BF1C6E}" type="presParOf" srcId="{99EA36BA-C1BE-46F1-BF43-4D8134CBF86B}" destId="{4B160A56-F3CB-4F0A-8937-42C153E3C135}" srcOrd="3" destOrd="0" presId="urn:microsoft.com/office/officeart/2018/2/layout/IconLabelDescriptionList"/>
    <dgm:cxn modelId="{BF530433-A7ED-43AB-BC31-79E656B850DB}" type="presParOf" srcId="{99EA36BA-C1BE-46F1-BF43-4D8134CBF86B}" destId="{1007FC61-988D-4E28-B006-EE9D8D3E1BEB}" srcOrd="4" destOrd="0" presId="urn:microsoft.com/office/officeart/2018/2/layout/IconLabelDescriptionList"/>
    <dgm:cxn modelId="{1A84279A-D940-4670-99E2-8E88E4B28803}" type="presParOf" srcId="{E36A6D71-E799-4DB6-A02A-878D58AA22CC}" destId="{895AA220-BA8E-472B-9179-D613D2F66E6F}" srcOrd="1" destOrd="0" presId="urn:microsoft.com/office/officeart/2018/2/layout/IconLabelDescriptionList"/>
    <dgm:cxn modelId="{E9013C17-B525-40EE-BF2F-72DB2CFE883A}" type="presParOf" srcId="{E36A6D71-E799-4DB6-A02A-878D58AA22CC}" destId="{23E23E75-494B-45FA-AD3A-845DAAA250B7}" srcOrd="2" destOrd="0" presId="urn:microsoft.com/office/officeart/2018/2/layout/IconLabelDescriptionList"/>
    <dgm:cxn modelId="{1307F7DB-CD64-42E3-8049-C36C1A3C778D}" type="presParOf" srcId="{23E23E75-494B-45FA-AD3A-845DAAA250B7}" destId="{712BB4EA-6F52-49ED-81A2-44EA815FCA70}" srcOrd="0" destOrd="0" presId="urn:microsoft.com/office/officeart/2018/2/layout/IconLabelDescriptionList"/>
    <dgm:cxn modelId="{CAAB2F2A-FC31-4C0A-BF06-A16A42401FA5}" type="presParOf" srcId="{23E23E75-494B-45FA-AD3A-845DAAA250B7}" destId="{E9F9DB61-F3A9-4B05-9E21-3A0063E46422}" srcOrd="1" destOrd="0" presId="urn:microsoft.com/office/officeart/2018/2/layout/IconLabelDescriptionList"/>
    <dgm:cxn modelId="{164460AC-F83A-4B44-A321-6F4CAA010E2A}" type="presParOf" srcId="{23E23E75-494B-45FA-AD3A-845DAAA250B7}" destId="{FFD350AF-87F3-4052-8AAC-F5326162137E}" srcOrd="2" destOrd="0" presId="urn:microsoft.com/office/officeart/2018/2/layout/IconLabelDescriptionList"/>
    <dgm:cxn modelId="{8CC1D3AE-1136-4DDE-A55B-E27456747A89}" type="presParOf" srcId="{23E23E75-494B-45FA-AD3A-845DAAA250B7}" destId="{13CAECD4-FA00-4EEE-AF8B-7250A9CB3D89}" srcOrd="3" destOrd="0" presId="urn:microsoft.com/office/officeart/2018/2/layout/IconLabelDescriptionList"/>
    <dgm:cxn modelId="{6EFE0658-97D3-428F-A0CC-BE144483F16F}" type="presParOf" srcId="{23E23E75-494B-45FA-AD3A-845DAAA250B7}" destId="{053E4FB0-172F-4465-9265-4EB179E17967}" srcOrd="4" destOrd="0" presId="urn:microsoft.com/office/officeart/2018/2/layout/IconLabelDescriptionList"/>
    <dgm:cxn modelId="{6F8FC8A8-39BE-4FBF-8B2A-9A8A80164E61}" type="presParOf" srcId="{E36A6D71-E799-4DB6-A02A-878D58AA22CC}" destId="{E0E73171-300B-47C7-9268-8F33F29A9EE5}" srcOrd="3" destOrd="0" presId="urn:microsoft.com/office/officeart/2018/2/layout/IconLabelDescriptionList"/>
    <dgm:cxn modelId="{F1449A99-A93E-42AE-BA36-82F236F815FD}" type="presParOf" srcId="{E36A6D71-E799-4DB6-A02A-878D58AA22CC}" destId="{1A6428BE-779C-4576-8DE2-C88D3882912D}" srcOrd="4" destOrd="0" presId="urn:microsoft.com/office/officeart/2018/2/layout/IconLabelDescriptionList"/>
    <dgm:cxn modelId="{EC3E885C-11FD-4E1B-8582-210997EB8BED}" type="presParOf" srcId="{1A6428BE-779C-4576-8DE2-C88D3882912D}" destId="{A8476131-A917-47AA-A875-37ECE0133673}" srcOrd="0" destOrd="0" presId="urn:microsoft.com/office/officeart/2018/2/layout/IconLabelDescriptionList"/>
    <dgm:cxn modelId="{0F504107-5E43-41BF-9E9B-363AB6B32FEC}" type="presParOf" srcId="{1A6428BE-779C-4576-8DE2-C88D3882912D}" destId="{59B3DF98-C6FB-4ECF-BD93-13C2D21ADE75}" srcOrd="1" destOrd="0" presId="urn:microsoft.com/office/officeart/2018/2/layout/IconLabelDescriptionList"/>
    <dgm:cxn modelId="{F84BAC2A-E3A1-497F-9026-1DCE70C9B6A5}" type="presParOf" srcId="{1A6428BE-779C-4576-8DE2-C88D3882912D}" destId="{39FB1F73-0D2A-4C3A-8514-A9C28AC0533F}" srcOrd="2" destOrd="0" presId="urn:microsoft.com/office/officeart/2018/2/layout/IconLabelDescriptionList"/>
    <dgm:cxn modelId="{F11A0B38-FB65-4B34-A189-FE93800155FA}" type="presParOf" srcId="{1A6428BE-779C-4576-8DE2-C88D3882912D}" destId="{36B89FB7-0C57-4462-A9B2-A4D12218579B}" srcOrd="3" destOrd="0" presId="urn:microsoft.com/office/officeart/2018/2/layout/IconLabelDescriptionList"/>
    <dgm:cxn modelId="{374FA982-275B-4353-B992-273720252D42}" type="presParOf" srcId="{1A6428BE-779C-4576-8DE2-C88D3882912D}" destId="{22ECB549-7BC3-42A1-807E-D61AFAE3B5F1}"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7A3AD88-FBEE-4AB1-95B6-BC77D0FC480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sv-SE"/>
        </a:p>
      </dgm:t>
    </dgm:pt>
    <dgm:pt modelId="{A22FC545-42D0-4DD3-A163-229636193AD0}">
      <dgm:prSet custT="1"/>
      <dgm:spPr/>
      <dgm:t>
        <a:bodyPr/>
        <a:lstStyle/>
        <a:p>
          <a:r>
            <a:rPr lang="sv-SE" sz="1000" b="0" dirty="0"/>
            <a:t>Information</a:t>
          </a:r>
        </a:p>
      </dgm:t>
    </dgm:pt>
    <dgm:pt modelId="{C9D6A5E8-01D5-462D-8A03-2C7F7BE370AB}" type="parTrans" cxnId="{8B6CB123-4184-4F1F-8C7B-2D7E3459E3D5}">
      <dgm:prSet/>
      <dgm:spPr/>
      <dgm:t>
        <a:bodyPr/>
        <a:lstStyle/>
        <a:p>
          <a:endParaRPr lang="sv-SE"/>
        </a:p>
      </dgm:t>
    </dgm:pt>
    <dgm:pt modelId="{74DECB6A-1E1D-4905-BB45-B270324D427E}" type="sibTrans" cxnId="{8B6CB123-4184-4F1F-8C7B-2D7E3459E3D5}">
      <dgm:prSet/>
      <dgm:spPr/>
      <dgm:t>
        <a:bodyPr/>
        <a:lstStyle/>
        <a:p>
          <a:endParaRPr lang="sv-SE"/>
        </a:p>
      </dgm:t>
    </dgm:pt>
    <dgm:pt modelId="{182EBA61-84C1-48BD-91E5-986A552177A0}">
      <dgm:prSet/>
      <dgm:spPr/>
      <dgm:t>
        <a:bodyPr/>
        <a:lstStyle/>
        <a:p>
          <a:r>
            <a:rPr lang="sv-SE" b="0" dirty="0"/>
            <a:t>Motivation</a:t>
          </a:r>
        </a:p>
      </dgm:t>
    </dgm:pt>
    <dgm:pt modelId="{B8339BAC-5188-4D21-A414-5CF27CB61EE7}" type="parTrans" cxnId="{78FC09AD-07DE-4AD1-B134-EBB50E6E3548}">
      <dgm:prSet/>
      <dgm:spPr/>
      <dgm:t>
        <a:bodyPr/>
        <a:lstStyle/>
        <a:p>
          <a:endParaRPr lang="sv-SE"/>
        </a:p>
      </dgm:t>
    </dgm:pt>
    <dgm:pt modelId="{735A01B4-3B6E-41DC-8832-44838924A1D1}" type="sibTrans" cxnId="{78FC09AD-07DE-4AD1-B134-EBB50E6E3548}">
      <dgm:prSet/>
      <dgm:spPr/>
      <dgm:t>
        <a:bodyPr/>
        <a:lstStyle/>
        <a:p>
          <a:endParaRPr lang="sv-SE"/>
        </a:p>
      </dgm:t>
    </dgm:pt>
    <dgm:pt modelId="{81A18075-A636-465F-A2BA-0B6A7224B086}">
      <dgm:prSet/>
      <dgm:spPr/>
      <dgm:t>
        <a:bodyPr/>
        <a:lstStyle/>
        <a:p>
          <a:r>
            <a:rPr lang="sv-SE"/>
            <a:t>Bettskena</a:t>
          </a:r>
        </a:p>
      </dgm:t>
    </dgm:pt>
    <dgm:pt modelId="{3657DEF8-ECE2-4139-82A0-204AA761CCDE}" type="parTrans" cxnId="{20DF15D1-01CE-4EE7-AB94-7F3C2B420860}">
      <dgm:prSet/>
      <dgm:spPr/>
      <dgm:t>
        <a:bodyPr/>
        <a:lstStyle/>
        <a:p>
          <a:endParaRPr lang="sv-SE"/>
        </a:p>
      </dgm:t>
    </dgm:pt>
    <dgm:pt modelId="{69167227-0F8F-47A9-9316-60502BC3D995}" type="sibTrans" cxnId="{20DF15D1-01CE-4EE7-AB94-7F3C2B420860}">
      <dgm:prSet/>
      <dgm:spPr/>
      <dgm:t>
        <a:bodyPr/>
        <a:lstStyle/>
        <a:p>
          <a:endParaRPr lang="sv-SE"/>
        </a:p>
      </dgm:t>
    </dgm:pt>
    <dgm:pt modelId="{A2DBEA24-5DD6-49C5-B772-5F51F8F152AE}">
      <dgm:prSet/>
      <dgm:spPr/>
      <dgm:t>
        <a:bodyPr/>
        <a:lstStyle/>
        <a:p>
          <a:r>
            <a:rPr lang="sv-SE" dirty="0"/>
            <a:t>Viktigt ta hänsyn till typ av skena vid:</a:t>
          </a:r>
        </a:p>
      </dgm:t>
    </dgm:pt>
    <dgm:pt modelId="{E236D27F-3CD5-46B4-A3BE-8D632A84D3AF}" type="parTrans" cxnId="{AD32B93B-46C7-4E8A-BB20-51A8ED9DDF54}">
      <dgm:prSet/>
      <dgm:spPr/>
      <dgm:t>
        <a:bodyPr/>
        <a:lstStyle/>
        <a:p>
          <a:endParaRPr lang="sv-SE"/>
        </a:p>
      </dgm:t>
    </dgm:pt>
    <dgm:pt modelId="{41FE9A2B-C57B-496F-99B5-1F3B9D0696FA}" type="sibTrans" cxnId="{AD32B93B-46C7-4E8A-BB20-51A8ED9DDF54}">
      <dgm:prSet/>
      <dgm:spPr/>
      <dgm:t>
        <a:bodyPr/>
        <a:lstStyle/>
        <a:p>
          <a:endParaRPr lang="sv-SE"/>
        </a:p>
      </dgm:t>
    </dgm:pt>
    <dgm:pt modelId="{01760A74-2F7A-4E27-8DB5-FA97D9107CBF}">
      <dgm:prSet/>
      <dgm:spPr/>
      <dgm:t>
        <a:bodyPr/>
        <a:lstStyle/>
        <a:p>
          <a:r>
            <a:rPr lang="sv-SE"/>
            <a:t>Individanpassad rörelseträning</a:t>
          </a:r>
        </a:p>
      </dgm:t>
    </dgm:pt>
    <dgm:pt modelId="{A3796558-E734-48A2-BE9C-85DCC73B41C6}" type="parTrans" cxnId="{FAD62FFD-D02D-48CD-8910-0C1C8E2D33ED}">
      <dgm:prSet/>
      <dgm:spPr/>
      <dgm:t>
        <a:bodyPr/>
        <a:lstStyle/>
        <a:p>
          <a:endParaRPr lang="sv-SE"/>
        </a:p>
      </dgm:t>
    </dgm:pt>
    <dgm:pt modelId="{C7FCC3DC-6A68-496D-AB3A-C3665656645E}" type="sibTrans" cxnId="{FAD62FFD-D02D-48CD-8910-0C1C8E2D33ED}">
      <dgm:prSet/>
      <dgm:spPr/>
      <dgm:t>
        <a:bodyPr/>
        <a:lstStyle/>
        <a:p>
          <a:endParaRPr lang="sv-SE"/>
        </a:p>
      </dgm:t>
    </dgm:pt>
    <dgm:pt modelId="{55BD3205-7943-4B4B-B215-6870943613E4}">
      <dgm:prSet/>
      <dgm:spPr/>
      <dgm:t>
        <a:bodyPr/>
        <a:lstStyle/>
        <a:p>
          <a:r>
            <a:rPr lang="sv-SE" dirty="0"/>
            <a:t>Läkemedel</a:t>
          </a:r>
        </a:p>
      </dgm:t>
    </dgm:pt>
    <dgm:pt modelId="{40F5761C-BC3D-4355-BB8F-6F4BCEEEC963}" type="parTrans" cxnId="{161332CC-A429-4186-A989-4D88B00106ED}">
      <dgm:prSet/>
      <dgm:spPr/>
      <dgm:t>
        <a:bodyPr/>
        <a:lstStyle/>
        <a:p>
          <a:endParaRPr lang="sv-SE"/>
        </a:p>
      </dgm:t>
    </dgm:pt>
    <dgm:pt modelId="{EAD9E680-41CC-4120-B414-7314ED5CA217}" type="sibTrans" cxnId="{161332CC-A429-4186-A989-4D88B00106ED}">
      <dgm:prSet/>
      <dgm:spPr/>
      <dgm:t>
        <a:bodyPr/>
        <a:lstStyle/>
        <a:p>
          <a:endParaRPr lang="sv-SE"/>
        </a:p>
      </dgm:t>
    </dgm:pt>
    <dgm:pt modelId="{0403043D-A86A-45D4-9B56-75D28131D887}">
      <dgm:prSet/>
      <dgm:spPr/>
      <dgm:t>
        <a:bodyPr/>
        <a:lstStyle/>
        <a:p>
          <a:r>
            <a:rPr lang="sv-SE"/>
            <a:t>Analgetiska trappan</a:t>
          </a:r>
        </a:p>
      </dgm:t>
    </dgm:pt>
    <dgm:pt modelId="{AE14C6B9-DF59-43AD-9DA2-7DC7D73E1475}" type="parTrans" cxnId="{892C7CBF-9171-4279-AA25-4417D83C0816}">
      <dgm:prSet/>
      <dgm:spPr/>
      <dgm:t>
        <a:bodyPr/>
        <a:lstStyle/>
        <a:p>
          <a:endParaRPr lang="sv-SE"/>
        </a:p>
      </dgm:t>
    </dgm:pt>
    <dgm:pt modelId="{C31DAB5F-DC67-47C6-9321-10FDED6C485D}" type="sibTrans" cxnId="{892C7CBF-9171-4279-AA25-4417D83C0816}">
      <dgm:prSet/>
      <dgm:spPr/>
      <dgm:t>
        <a:bodyPr/>
        <a:lstStyle/>
        <a:p>
          <a:endParaRPr lang="sv-SE"/>
        </a:p>
      </dgm:t>
    </dgm:pt>
    <dgm:pt modelId="{5AE0E2C7-FF00-4B01-975B-D75597D92CAD}">
      <dgm:prSet/>
      <dgm:spPr/>
      <dgm:t>
        <a:bodyPr/>
        <a:lstStyle/>
        <a:p>
          <a:r>
            <a:rPr lang="sv-SE" dirty="0"/>
            <a:t>Orsakssamband</a:t>
          </a:r>
        </a:p>
      </dgm:t>
    </dgm:pt>
    <dgm:pt modelId="{C2320788-52D1-474D-A2E9-3FB420D71E58}" type="parTrans" cxnId="{44C57BB3-729D-4A0D-99DE-6B3FB73C0FEE}">
      <dgm:prSet/>
      <dgm:spPr/>
      <dgm:t>
        <a:bodyPr/>
        <a:lstStyle/>
        <a:p>
          <a:endParaRPr lang="sv-SE"/>
        </a:p>
      </dgm:t>
    </dgm:pt>
    <dgm:pt modelId="{45CF10B1-F343-4A2B-8C54-E2D96148D174}" type="sibTrans" cxnId="{44C57BB3-729D-4A0D-99DE-6B3FB73C0FEE}">
      <dgm:prSet/>
      <dgm:spPr/>
      <dgm:t>
        <a:bodyPr/>
        <a:lstStyle/>
        <a:p>
          <a:endParaRPr lang="sv-SE"/>
        </a:p>
      </dgm:t>
    </dgm:pt>
    <dgm:pt modelId="{C50712AF-0FC2-4922-A0B9-AA70F7B8F1ED}">
      <dgm:prSet/>
      <dgm:spPr/>
      <dgm:t>
        <a:bodyPr/>
        <a:lstStyle/>
        <a:p>
          <a:r>
            <a:rPr lang="sv-SE" dirty="0"/>
            <a:t>Lugnande</a:t>
          </a:r>
        </a:p>
      </dgm:t>
    </dgm:pt>
    <dgm:pt modelId="{5A9F53A7-E99F-4FC0-BCFC-7085434DA964}" type="parTrans" cxnId="{53445B8F-AB49-4372-8DD9-7C56AA03B6A3}">
      <dgm:prSet/>
      <dgm:spPr/>
      <dgm:t>
        <a:bodyPr/>
        <a:lstStyle/>
        <a:p>
          <a:endParaRPr lang="sv-SE"/>
        </a:p>
      </dgm:t>
    </dgm:pt>
    <dgm:pt modelId="{791D8C91-F553-41EA-B953-0370B7E86BE9}" type="sibTrans" cxnId="{53445B8F-AB49-4372-8DD9-7C56AA03B6A3}">
      <dgm:prSet/>
      <dgm:spPr/>
      <dgm:t>
        <a:bodyPr/>
        <a:lstStyle/>
        <a:p>
          <a:endParaRPr lang="sv-SE"/>
        </a:p>
      </dgm:t>
    </dgm:pt>
    <dgm:pt modelId="{389031D5-E89B-4568-9F0B-CA7A439C2EC3}">
      <dgm:prSet/>
      <dgm:spPr/>
      <dgm:t>
        <a:bodyPr/>
        <a:lstStyle/>
        <a:p>
          <a:r>
            <a:rPr lang="sv-SE" dirty="0"/>
            <a:t>Kognitiv rådgivning</a:t>
          </a:r>
        </a:p>
      </dgm:t>
    </dgm:pt>
    <dgm:pt modelId="{09AB03A6-BFBE-431A-BFA0-AC39ACE384EC}" type="parTrans" cxnId="{8D533AA7-274C-43C7-AE2C-4B31AFDC52E7}">
      <dgm:prSet/>
      <dgm:spPr/>
      <dgm:t>
        <a:bodyPr/>
        <a:lstStyle/>
        <a:p>
          <a:endParaRPr lang="sv-SE"/>
        </a:p>
      </dgm:t>
    </dgm:pt>
    <dgm:pt modelId="{83D73501-8432-409D-96DE-9BE2D23CECE3}" type="sibTrans" cxnId="{8D533AA7-274C-43C7-AE2C-4B31AFDC52E7}">
      <dgm:prSet/>
      <dgm:spPr/>
      <dgm:t>
        <a:bodyPr/>
        <a:lstStyle/>
        <a:p>
          <a:endParaRPr lang="sv-SE"/>
        </a:p>
      </dgm:t>
    </dgm:pt>
    <dgm:pt modelId="{49E4BB42-5759-4A9A-BF1D-6E46C7D53EF9}">
      <dgm:prSet/>
      <dgm:spPr/>
      <dgm:t>
        <a:bodyPr/>
        <a:lstStyle/>
        <a:p>
          <a:r>
            <a:rPr lang="sv-SE" i="1" dirty="0"/>
            <a:t>Datorvanor</a:t>
          </a:r>
        </a:p>
      </dgm:t>
    </dgm:pt>
    <dgm:pt modelId="{A1F95C14-4155-434C-A6B2-B8C39EA55E5A}" type="parTrans" cxnId="{2A96953F-31F1-4584-A115-BA35E4BE78A6}">
      <dgm:prSet/>
      <dgm:spPr/>
      <dgm:t>
        <a:bodyPr/>
        <a:lstStyle/>
        <a:p>
          <a:endParaRPr lang="sv-SE"/>
        </a:p>
      </dgm:t>
    </dgm:pt>
    <dgm:pt modelId="{A0F2BF2F-B165-41CC-BDC9-2664496906A5}" type="sibTrans" cxnId="{2A96953F-31F1-4584-A115-BA35E4BE78A6}">
      <dgm:prSet/>
      <dgm:spPr/>
      <dgm:t>
        <a:bodyPr/>
        <a:lstStyle/>
        <a:p>
          <a:endParaRPr lang="sv-SE"/>
        </a:p>
      </dgm:t>
    </dgm:pt>
    <dgm:pt modelId="{E2DE47AC-8669-4D84-8B1F-34F1A13DF0B1}">
      <dgm:prSet/>
      <dgm:spPr/>
      <dgm:t>
        <a:bodyPr/>
        <a:lstStyle/>
        <a:p>
          <a:r>
            <a:rPr lang="sv-SE" i="1" dirty="0"/>
            <a:t>Nagelbitning</a:t>
          </a:r>
        </a:p>
      </dgm:t>
    </dgm:pt>
    <dgm:pt modelId="{9D5EBF01-3A2B-4344-A429-906469302D9B}" type="parTrans" cxnId="{D736853D-2CDD-4ED6-9C7F-F0FF9CF4DFE3}">
      <dgm:prSet/>
      <dgm:spPr/>
      <dgm:t>
        <a:bodyPr/>
        <a:lstStyle/>
        <a:p>
          <a:endParaRPr lang="sv-SE"/>
        </a:p>
      </dgm:t>
    </dgm:pt>
    <dgm:pt modelId="{E534FB8F-82A6-42B2-BDAB-C139674A84B8}" type="sibTrans" cxnId="{D736853D-2CDD-4ED6-9C7F-F0FF9CF4DFE3}">
      <dgm:prSet/>
      <dgm:spPr/>
      <dgm:t>
        <a:bodyPr/>
        <a:lstStyle/>
        <a:p>
          <a:endParaRPr lang="sv-SE"/>
        </a:p>
      </dgm:t>
    </dgm:pt>
    <dgm:pt modelId="{CDB3391C-CE97-40F8-95BF-AFB8BD81E45D}">
      <dgm:prSet/>
      <dgm:spPr/>
      <dgm:t>
        <a:bodyPr/>
        <a:lstStyle/>
        <a:p>
          <a:r>
            <a:rPr lang="sv-SE" i="1" dirty="0"/>
            <a:t>Tuggummituggande</a:t>
          </a:r>
        </a:p>
      </dgm:t>
    </dgm:pt>
    <dgm:pt modelId="{8BD9CE5E-DD01-4889-8F9D-417A80A6474C}" type="parTrans" cxnId="{148069CD-446E-4C88-8AD6-CE5D6D578CB3}">
      <dgm:prSet/>
      <dgm:spPr/>
      <dgm:t>
        <a:bodyPr/>
        <a:lstStyle/>
        <a:p>
          <a:endParaRPr lang="sv-SE"/>
        </a:p>
      </dgm:t>
    </dgm:pt>
    <dgm:pt modelId="{2C8E6105-D3D7-4061-8766-E79D09A5944C}" type="sibTrans" cxnId="{148069CD-446E-4C88-8AD6-CE5D6D578CB3}">
      <dgm:prSet/>
      <dgm:spPr/>
      <dgm:t>
        <a:bodyPr/>
        <a:lstStyle/>
        <a:p>
          <a:endParaRPr lang="sv-SE"/>
        </a:p>
      </dgm:t>
    </dgm:pt>
    <dgm:pt modelId="{4AD38CA4-C535-4CE1-B319-28644E2D554E}">
      <dgm:prSet/>
      <dgm:spPr/>
      <dgm:t>
        <a:bodyPr/>
        <a:lstStyle/>
        <a:p>
          <a:r>
            <a:rPr lang="sv-SE" i="1" dirty="0"/>
            <a:t>primärbett</a:t>
          </a:r>
        </a:p>
      </dgm:t>
    </dgm:pt>
    <dgm:pt modelId="{358E1201-254C-49F7-B306-A1EE1F849B90}" type="parTrans" cxnId="{DCF8FC0A-7269-4746-B300-5BDC850F11CD}">
      <dgm:prSet/>
      <dgm:spPr/>
      <dgm:t>
        <a:bodyPr/>
        <a:lstStyle/>
        <a:p>
          <a:endParaRPr lang="sv-SE"/>
        </a:p>
      </dgm:t>
    </dgm:pt>
    <dgm:pt modelId="{682F326A-D56D-4D12-ACF9-7819685D87C0}" type="sibTrans" cxnId="{DCF8FC0A-7269-4746-B300-5BDC850F11CD}">
      <dgm:prSet/>
      <dgm:spPr/>
      <dgm:t>
        <a:bodyPr/>
        <a:lstStyle/>
        <a:p>
          <a:endParaRPr lang="sv-SE"/>
        </a:p>
      </dgm:t>
    </dgm:pt>
    <dgm:pt modelId="{2E682F7B-C4F2-47D1-AF44-C4617DA7B867}">
      <dgm:prSet/>
      <dgm:spPr/>
      <dgm:t>
        <a:bodyPr/>
        <a:lstStyle/>
        <a:p>
          <a:r>
            <a:rPr lang="sv-SE" i="1" dirty="0"/>
            <a:t>växelbett</a:t>
          </a:r>
        </a:p>
      </dgm:t>
    </dgm:pt>
    <dgm:pt modelId="{89BAA7C3-1C39-41C7-B1C3-DABF50FE4832}" type="parTrans" cxnId="{BABEE108-1E8C-4B83-B00D-CE334808F023}">
      <dgm:prSet/>
      <dgm:spPr/>
      <dgm:t>
        <a:bodyPr/>
        <a:lstStyle/>
        <a:p>
          <a:endParaRPr lang="sv-SE"/>
        </a:p>
      </dgm:t>
    </dgm:pt>
    <dgm:pt modelId="{B1F74C12-E55A-41A7-A399-8F933A24E867}" type="sibTrans" cxnId="{BABEE108-1E8C-4B83-B00D-CE334808F023}">
      <dgm:prSet/>
      <dgm:spPr/>
      <dgm:t>
        <a:bodyPr/>
        <a:lstStyle/>
        <a:p>
          <a:endParaRPr lang="sv-SE"/>
        </a:p>
      </dgm:t>
    </dgm:pt>
    <dgm:pt modelId="{A9C68C62-95BE-4F04-9C33-69AF15A85CB0}">
      <dgm:prSet/>
      <dgm:spPr/>
      <dgm:t>
        <a:bodyPr/>
        <a:lstStyle/>
        <a:p>
          <a:r>
            <a:rPr lang="sv-SE" dirty="0"/>
            <a:t>Visuell feedback</a:t>
          </a:r>
        </a:p>
      </dgm:t>
    </dgm:pt>
    <dgm:pt modelId="{FD7443CF-595B-4825-A8B5-AA24EE07519B}" type="parTrans" cxnId="{A9D4A8EE-097A-4A7F-BFF0-5DBEBB09490A}">
      <dgm:prSet/>
      <dgm:spPr/>
      <dgm:t>
        <a:bodyPr/>
        <a:lstStyle/>
        <a:p>
          <a:endParaRPr lang="sv-SE"/>
        </a:p>
      </dgm:t>
    </dgm:pt>
    <dgm:pt modelId="{74E8155E-B9AC-4937-950E-61F077E20BB0}" type="sibTrans" cxnId="{A9D4A8EE-097A-4A7F-BFF0-5DBEBB09490A}">
      <dgm:prSet/>
      <dgm:spPr/>
      <dgm:t>
        <a:bodyPr/>
        <a:lstStyle/>
        <a:p>
          <a:endParaRPr lang="sv-SE"/>
        </a:p>
      </dgm:t>
    </dgm:pt>
    <dgm:pt modelId="{CB53DC58-4449-4A04-A9B2-AD6D27D6474F}">
      <dgm:prSet/>
      <dgm:spPr/>
      <dgm:t>
        <a:bodyPr/>
        <a:lstStyle/>
        <a:p>
          <a:endParaRPr lang="sv-SE" dirty="0"/>
        </a:p>
      </dgm:t>
    </dgm:pt>
    <dgm:pt modelId="{17416E5D-286E-48D5-AC43-21D4FA18D7DD}" type="parTrans" cxnId="{0BD600BA-655C-4C8F-87CE-E615B073D2A8}">
      <dgm:prSet/>
      <dgm:spPr/>
      <dgm:t>
        <a:bodyPr/>
        <a:lstStyle/>
        <a:p>
          <a:endParaRPr lang="sv-SE"/>
        </a:p>
      </dgm:t>
    </dgm:pt>
    <dgm:pt modelId="{62D5170B-9E28-4C68-9E08-2C803A717C71}" type="sibTrans" cxnId="{0BD600BA-655C-4C8F-87CE-E615B073D2A8}">
      <dgm:prSet/>
      <dgm:spPr/>
      <dgm:t>
        <a:bodyPr/>
        <a:lstStyle/>
        <a:p>
          <a:endParaRPr lang="sv-SE"/>
        </a:p>
      </dgm:t>
    </dgm:pt>
    <dgm:pt modelId="{BA965C89-DD47-45C1-93DC-EF4259D95CE8}" type="pres">
      <dgm:prSet presAssocID="{87A3AD88-FBEE-4AB1-95B6-BC77D0FC4803}" presName="Name0" presStyleCnt="0">
        <dgm:presLayoutVars>
          <dgm:dir/>
          <dgm:animLvl val="lvl"/>
          <dgm:resizeHandles val="exact"/>
        </dgm:presLayoutVars>
      </dgm:prSet>
      <dgm:spPr/>
    </dgm:pt>
    <dgm:pt modelId="{082F12B8-BD71-4C21-B505-586D756E5550}" type="pres">
      <dgm:prSet presAssocID="{A22FC545-42D0-4DD3-A163-229636193AD0}" presName="composite" presStyleCnt="0"/>
      <dgm:spPr/>
    </dgm:pt>
    <dgm:pt modelId="{8B258DBF-CD22-4AA7-8353-81AAB809B440}" type="pres">
      <dgm:prSet presAssocID="{A22FC545-42D0-4DD3-A163-229636193AD0}" presName="parTx" presStyleLbl="alignNode1" presStyleIdx="0" presStyleCnt="6">
        <dgm:presLayoutVars>
          <dgm:chMax val="0"/>
          <dgm:chPref val="0"/>
          <dgm:bulletEnabled val="1"/>
        </dgm:presLayoutVars>
      </dgm:prSet>
      <dgm:spPr/>
    </dgm:pt>
    <dgm:pt modelId="{531E3F1F-475C-4C57-8B16-610420C099D4}" type="pres">
      <dgm:prSet presAssocID="{A22FC545-42D0-4DD3-A163-229636193AD0}" presName="desTx" presStyleLbl="alignAccFollowNode1" presStyleIdx="0" presStyleCnt="6">
        <dgm:presLayoutVars>
          <dgm:bulletEnabled val="1"/>
        </dgm:presLayoutVars>
      </dgm:prSet>
      <dgm:spPr/>
    </dgm:pt>
    <dgm:pt modelId="{C1D3A88D-5BF8-4864-BD6A-A094BDA78FE3}" type="pres">
      <dgm:prSet presAssocID="{74DECB6A-1E1D-4905-BB45-B270324D427E}" presName="space" presStyleCnt="0"/>
      <dgm:spPr/>
    </dgm:pt>
    <dgm:pt modelId="{3B513994-8C94-496D-BEF9-C8381F89FB11}" type="pres">
      <dgm:prSet presAssocID="{182EBA61-84C1-48BD-91E5-986A552177A0}" presName="composite" presStyleCnt="0"/>
      <dgm:spPr/>
    </dgm:pt>
    <dgm:pt modelId="{327E65E6-4D24-4146-8505-C1F67FD260FC}" type="pres">
      <dgm:prSet presAssocID="{182EBA61-84C1-48BD-91E5-986A552177A0}" presName="parTx" presStyleLbl="alignNode1" presStyleIdx="1" presStyleCnt="6">
        <dgm:presLayoutVars>
          <dgm:chMax val="0"/>
          <dgm:chPref val="0"/>
          <dgm:bulletEnabled val="1"/>
        </dgm:presLayoutVars>
      </dgm:prSet>
      <dgm:spPr/>
    </dgm:pt>
    <dgm:pt modelId="{6577E0F9-A2E8-4D1B-A961-565F4AC9AF1C}" type="pres">
      <dgm:prSet presAssocID="{182EBA61-84C1-48BD-91E5-986A552177A0}" presName="desTx" presStyleLbl="alignAccFollowNode1" presStyleIdx="1" presStyleCnt="6">
        <dgm:presLayoutVars>
          <dgm:bulletEnabled val="1"/>
        </dgm:presLayoutVars>
      </dgm:prSet>
      <dgm:spPr/>
    </dgm:pt>
    <dgm:pt modelId="{5948DABF-9ED3-4781-90C3-A89B2B7C0DCA}" type="pres">
      <dgm:prSet presAssocID="{735A01B4-3B6E-41DC-8832-44838924A1D1}" presName="space" presStyleCnt="0"/>
      <dgm:spPr/>
    </dgm:pt>
    <dgm:pt modelId="{052C3B7C-C18F-4118-9592-A2A11F3D3970}" type="pres">
      <dgm:prSet presAssocID="{81A18075-A636-465F-A2BA-0B6A7224B086}" presName="composite" presStyleCnt="0"/>
      <dgm:spPr/>
    </dgm:pt>
    <dgm:pt modelId="{B1BF00C7-C91C-4D39-9971-7DAE95DE3706}" type="pres">
      <dgm:prSet presAssocID="{81A18075-A636-465F-A2BA-0B6A7224B086}" presName="parTx" presStyleLbl="alignNode1" presStyleIdx="2" presStyleCnt="6">
        <dgm:presLayoutVars>
          <dgm:chMax val="0"/>
          <dgm:chPref val="0"/>
          <dgm:bulletEnabled val="1"/>
        </dgm:presLayoutVars>
      </dgm:prSet>
      <dgm:spPr/>
    </dgm:pt>
    <dgm:pt modelId="{A09F66B7-869E-4189-B075-6E660AE721C5}" type="pres">
      <dgm:prSet presAssocID="{81A18075-A636-465F-A2BA-0B6A7224B086}" presName="desTx" presStyleLbl="alignAccFollowNode1" presStyleIdx="2" presStyleCnt="6">
        <dgm:presLayoutVars>
          <dgm:bulletEnabled val="1"/>
        </dgm:presLayoutVars>
      </dgm:prSet>
      <dgm:spPr/>
    </dgm:pt>
    <dgm:pt modelId="{E82CE09E-6458-43F2-A879-E38A1EF265BA}" type="pres">
      <dgm:prSet presAssocID="{69167227-0F8F-47A9-9316-60502BC3D995}" presName="space" presStyleCnt="0"/>
      <dgm:spPr/>
    </dgm:pt>
    <dgm:pt modelId="{077D018D-1B36-47E1-AC1D-62FF981060A6}" type="pres">
      <dgm:prSet presAssocID="{01760A74-2F7A-4E27-8DB5-FA97D9107CBF}" presName="composite" presStyleCnt="0"/>
      <dgm:spPr/>
    </dgm:pt>
    <dgm:pt modelId="{EDDB865C-7041-4B56-A49E-E64C0B3FBA3B}" type="pres">
      <dgm:prSet presAssocID="{01760A74-2F7A-4E27-8DB5-FA97D9107CBF}" presName="parTx" presStyleLbl="alignNode1" presStyleIdx="3" presStyleCnt="6">
        <dgm:presLayoutVars>
          <dgm:chMax val="0"/>
          <dgm:chPref val="0"/>
          <dgm:bulletEnabled val="1"/>
        </dgm:presLayoutVars>
      </dgm:prSet>
      <dgm:spPr/>
    </dgm:pt>
    <dgm:pt modelId="{A053B626-99B4-47CD-A8FF-A7D1DEE50D30}" type="pres">
      <dgm:prSet presAssocID="{01760A74-2F7A-4E27-8DB5-FA97D9107CBF}" presName="desTx" presStyleLbl="alignAccFollowNode1" presStyleIdx="3" presStyleCnt="6">
        <dgm:presLayoutVars>
          <dgm:bulletEnabled val="1"/>
        </dgm:presLayoutVars>
      </dgm:prSet>
      <dgm:spPr/>
    </dgm:pt>
    <dgm:pt modelId="{9DA83EEE-12A4-4115-A231-DE2819736117}" type="pres">
      <dgm:prSet presAssocID="{C7FCC3DC-6A68-496D-AB3A-C3665656645E}" presName="space" presStyleCnt="0"/>
      <dgm:spPr/>
    </dgm:pt>
    <dgm:pt modelId="{0FA0E0A1-B9FC-4E31-96D6-6A4858044809}" type="pres">
      <dgm:prSet presAssocID="{A9C68C62-95BE-4F04-9C33-69AF15A85CB0}" presName="composite" presStyleCnt="0"/>
      <dgm:spPr/>
    </dgm:pt>
    <dgm:pt modelId="{3F13AEC5-9E73-4966-BD30-A66FCD9CF31C}" type="pres">
      <dgm:prSet presAssocID="{A9C68C62-95BE-4F04-9C33-69AF15A85CB0}" presName="parTx" presStyleLbl="alignNode1" presStyleIdx="4" presStyleCnt="6">
        <dgm:presLayoutVars>
          <dgm:chMax val="0"/>
          <dgm:chPref val="0"/>
          <dgm:bulletEnabled val="1"/>
        </dgm:presLayoutVars>
      </dgm:prSet>
      <dgm:spPr/>
    </dgm:pt>
    <dgm:pt modelId="{C3509F43-2F40-4282-80DA-0736B87E4CE8}" type="pres">
      <dgm:prSet presAssocID="{A9C68C62-95BE-4F04-9C33-69AF15A85CB0}" presName="desTx" presStyleLbl="alignAccFollowNode1" presStyleIdx="4" presStyleCnt="6">
        <dgm:presLayoutVars>
          <dgm:bulletEnabled val="1"/>
        </dgm:presLayoutVars>
      </dgm:prSet>
      <dgm:spPr/>
    </dgm:pt>
    <dgm:pt modelId="{1DE9E9D7-78AB-471A-A5B9-2BCE0310A13C}" type="pres">
      <dgm:prSet presAssocID="{74E8155E-B9AC-4937-950E-61F077E20BB0}" presName="space" presStyleCnt="0"/>
      <dgm:spPr/>
    </dgm:pt>
    <dgm:pt modelId="{41ED563E-9A00-4417-9759-497569CA94DC}" type="pres">
      <dgm:prSet presAssocID="{55BD3205-7943-4B4B-B215-6870943613E4}" presName="composite" presStyleCnt="0"/>
      <dgm:spPr/>
    </dgm:pt>
    <dgm:pt modelId="{02E608E4-78DF-44BC-A5D9-602C097EEAD5}" type="pres">
      <dgm:prSet presAssocID="{55BD3205-7943-4B4B-B215-6870943613E4}" presName="parTx" presStyleLbl="alignNode1" presStyleIdx="5" presStyleCnt="6">
        <dgm:presLayoutVars>
          <dgm:chMax val="0"/>
          <dgm:chPref val="0"/>
          <dgm:bulletEnabled val="1"/>
        </dgm:presLayoutVars>
      </dgm:prSet>
      <dgm:spPr/>
    </dgm:pt>
    <dgm:pt modelId="{C0B15487-570E-453C-A1AD-E8D0278FCB5B}" type="pres">
      <dgm:prSet presAssocID="{55BD3205-7943-4B4B-B215-6870943613E4}" presName="desTx" presStyleLbl="alignAccFollowNode1" presStyleIdx="5" presStyleCnt="6">
        <dgm:presLayoutVars>
          <dgm:bulletEnabled val="1"/>
        </dgm:presLayoutVars>
      </dgm:prSet>
      <dgm:spPr/>
    </dgm:pt>
  </dgm:ptLst>
  <dgm:cxnLst>
    <dgm:cxn modelId="{BABEE108-1E8C-4B83-B00D-CE334808F023}" srcId="{A2DBEA24-5DD6-49C5-B772-5F51F8F152AE}" destId="{2E682F7B-C4F2-47D1-AF44-C4617DA7B867}" srcOrd="1" destOrd="0" parTransId="{89BAA7C3-1C39-41C7-B1C3-DABF50FE4832}" sibTransId="{B1F74C12-E55A-41A7-A399-8F933A24E867}"/>
    <dgm:cxn modelId="{DCF8FC0A-7269-4746-B300-5BDC850F11CD}" srcId="{A2DBEA24-5DD6-49C5-B772-5F51F8F152AE}" destId="{4AD38CA4-C535-4CE1-B319-28644E2D554E}" srcOrd="0" destOrd="0" parTransId="{358E1201-254C-49F7-B306-A1EE1F849B90}" sibTransId="{682F326A-D56D-4D12-ACF9-7819685D87C0}"/>
    <dgm:cxn modelId="{96F2FB0E-7B13-4E45-8D71-CD29404A79A4}" type="presOf" srcId="{182EBA61-84C1-48BD-91E5-986A552177A0}" destId="{327E65E6-4D24-4146-8505-C1F67FD260FC}" srcOrd="0" destOrd="0" presId="urn:microsoft.com/office/officeart/2005/8/layout/hList1"/>
    <dgm:cxn modelId="{F8325616-EA55-4A31-8745-1AF37C5B6624}" type="presOf" srcId="{A22FC545-42D0-4DD3-A163-229636193AD0}" destId="{8B258DBF-CD22-4AA7-8353-81AAB809B440}" srcOrd="0" destOrd="0" presId="urn:microsoft.com/office/officeart/2005/8/layout/hList1"/>
    <dgm:cxn modelId="{B031CF17-8A09-41E1-9FDC-D262A07BFB28}" type="presOf" srcId="{55BD3205-7943-4B4B-B215-6870943613E4}" destId="{02E608E4-78DF-44BC-A5D9-602C097EEAD5}" srcOrd="0" destOrd="0" presId="urn:microsoft.com/office/officeart/2005/8/layout/hList1"/>
    <dgm:cxn modelId="{8B6CB123-4184-4F1F-8C7B-2D7E3459E3D5}" srcId="{87A3AD88-FBEE-4AB1-95B6-BC77D0FC4803}" destId="{A22FC545-42D0-4DD3-A163-229636193AD0}" srcOrd="0" destOrd="0" parTransId="{C9D6A5E8-01D5-462D-8A03-2C7F7BE370AB}" sibTransId="{74DECB6A-1E1D-4905-BB45-B270324D427E}"/>
    <dgm:cxn modelId="{AD32B93B-46C7-4E8A-BB20-51A8ED9DDF54}" srcId="{81A18075-A636-465F-A2BA-0B6A7224B086}" destId="{A2DBEA24-5DD6-49C5-B772-5F51F8F152AE}" srcOrd="0" destOrd="0" parTransId="{E236D27F-3CD5-46B4-A3BE-8D632A84D3AF}" sibTransId="{41FE9A2B-C57B-496F-99B5-1F3B9D0696FA}"/>
    <dgm:cxn modelId="{D736853D-2CDD-4ED6-9C7F-F0FF9CF4DFE3}" srcId="{389031D5-E89B-4568-9F0B-CA7A439C2EC3}" destId="{E2DE47AC-8669-4D84-8B1F-34F1A13DF0B1}" srcOrd="1" destOrd="0" parTransId="{9D5EBF01-3A2B-4344-A429-906469302D9B}" sibTransId="{E534FB8F-82A6-42B2-BDAB-C139674A84B8}"/>
    <dgm:cxn modelId="{1885F23E-8674-4B4B-AEFD-899B798BD22E}" type="presOf" srcId="{CDB3391C-CE97-40F8-95BF-AFB8BD81E45D}" destId="{6577E0F9-A2E8-4D1B-A961-565F4AC9AF1C}" srcOrd="0" destOrd="3" presId="urn:microsoft.com/office/officeart/2005/8/layout/hList1"/>
    <dgm:cxn modelId="{2A96953F-31F1-4584-A115-BA35E4BE78A6}" srcId="{389031D5-E89B-4568-9F0B-CA7A439C2EC3}" destId="{49E4BB42-5759-4A9A-BF1D-6E46C7D53EF9}" srcOrd="0" destOrd="0" parTransId="{A1F95C14-4155-434C-A6B2-B8C39EA55E5A}" sibTransId="{A0F2BF2F-B165-41CC-BDC9-2664496906A5}"/>
    <dgm:cxn modelId="{77D54E60-E8AE-4EDE-92FC-5DB1DC9C3E19}" type="presOf" srcId="{01760A74-2F7A-4E27-8DB5-FA97D9107CBF}" destId="{EDDB865C-7041-4B56-A49E-E64C0B3FBA3B}" srcOrd="0" destOrd="0" presId="urn:microsoft.com/office/officeart/2005/8/layout/hList1"/>
    <dgm:cxn modelId="{AD262651-70F6-4711-9AA7-6185CDB79EE6}" type="presOf" srcId="{CB53DC58-4449-4A04-A9B2-AD6D27D6474F}" destId="{C3509F43-2F40-4282-80DA-0736B87E4CE8}" srcOrd="0" destOrd="0" presId="urn:microsoft.com/office/officeart/2005/8/layout/hList1"/>
    <dgm:cxn modelId="{5F740253-58CA-42FE-8703-6570234C1980}" type="presOf" srcId="{A9C68C62-95BE-4F04-9C33-69AF15A85CB0}" destId="{3F13AEC5-9E73-4966-BD30-A66FCD9CF31C}" srcOrd="0" destOrd="0" presId="urn:microsoft.com/office/officeart/2005/8/layout/hList1"/>
    <dgm:cxn modelId="{67A54D56-44DD-4C6F-B7E1-DEDC9940BDAC}" type="presOf" srcId="{A2DBEA24-5DD6-49C5-B772-5F51F8F152AE}" destId="{A09F66B7-869E-4189-B075-6E660AE721C5}" srcOrd="0" destOrd="0" presId="urn:microsoft.com/office/officeart/2005/8/layout/hList1"/>
    <dgm:cxn modelId="{62082D7D-845F-4B90-A162-8ABE7B016C76}" type="presOf" srcId="{5AE0E2C7-FF00-4B01-975B-D75597D92CAD}" destId="{531E3F1F-475C-4C57-8B16-610420C099D4}" srcOrd="0" destOrd="0" presId="urn:microsoft.com/office/officeart/2005/8/layout/hList1"/>
    <dgm:cxn modelId="{2162E989-7912-4A37-A16E-751B0103E6A8}" type="presOf" srcId="{E2DE47AC-8669-4D84-8B1F-34F1A13DF0B1}" destId="{6577E0F9-A2E8-4D1B-A961-565F4AC9AF1C}" srcOrd="0" destOrd="2" presId="urn:microsoft.com/office/officeart/2005/8/layout/hList1"/>
    <dgm:cxn modelId="{53445B8F-AB49-4372-8DD9-7C56AA03B6A3}" srcId="{A22FC545-42D0-4DD3-A163-229636193AD0}" destId="{C50712AF-0FC2-4922-A0B9-AA70F7B8F1ED}" srcOrd="1" destOrd="0" parTransId="{5A9F53A7-E99F-4FC0-BCFC-7085434DA964}" sibTransId="{791D8C91-F553-41EA-B953-0370B7E86BE9}"/>
    <dgm:cxn modelId="{8D533AA7-274C-43C7-AE2C-4B31AFDC52E7}" srcId="{182EBA61-84C1-48BD-91E5-986A552177A0}" destId="{389031D5-E89B-4568-9F0B-CA7A439C2EC3}" srcOrd="0" destOrd="0" parTransId="{09AB03A6-BFBE-431A-BFA0-AC39ACE384EC}" sibTransId="{83D73501-8432-409D-96DE-9BE2D23CECE3}"/>
    <dgm:cxn modelId="{78FC09AD-07DE-4AD1-B134-EBB50E6E3548}" srcId="{87A3AD88-FBEE-4AB1-95B6-BC77D0FC4803}" destId="{182EBA61-84C1-48BD-91E5-986A552177A0}" srcOrd="1" destOrd="0" parTransId="{B8339BAC-5188-4D21-A414-5CF27CB61EE7}" sibTransId="{735A01B4-3B6E-41DC-8832-44838924A1D1}"/>
    <dgm:cxn modelId="{847744AE-1370-4EC6-BBF2-0FBF68078101}" type="presOf" srcId="{81A18075-A636-465F-A2BA-0B6A7224B086}" destId="{B1BF00C7-C91C-4D39-9971-7DAE95DE3706}" srcOrd="0" destOrd="0" presId="urn:microsoft.com/office/officeart/2005/8/layout/hList1"/>
    <dgm:cxn modelId="{44C57BB3-729D-4A0D-99DE-6B3FB73C0FEE}" srcId="{A22FC545-42D0-4DD3-A163-229636193AD0}" destId="{5AE0E2C7-FF00-4B01-975B-D75597D92CAD}" srcOrd="0" destOrd="0" parTransId="{C2320788-52D1-474D-A2E9-3FB420D71E58}" sibTransId="{45CF10B1-F343-4A2B-8C54-E2D96148D174}"/>
    <dgm:cxn modelId="{0BD600BA-655C-4C8F-87CE-E615B073D2A8}" srcId="{A9C68C62-95BE-4F04-9C33-69AF15A85CB0}" destId="{CB53DC58-4449-4A04-A9B2-AD6D27D6474F}" srcOrd="0" destOrd="0" parTransId="{17416E5D-286E-48D5-AC43-21D4FA18D7DD}" sibTransId="{62D5170B-9E28-4C68-9E08-2C803A717C71}"/>
    <dgm:cxn modelId="{26F50BBC-BEB5-4F8B-B0A7-601DD59D1C89}" type="presOf" srcId="{0403043D-A86A-45D4-9B56-75D28131D887}" destId="{C0B15487-570E-453C-A1AD-E8D0278FCB5B}" srcOrd="0" destOrd="0" presId="urn:microsoft.com/office/officeart/2005/8/layout/hList1"/>
    <dgm:cxn modelId="{892C7CBF-9171-4279-AA25-4417D83C0816}" srcId="{55BD3205-7943-4B4B-B215-6870943613E4}" destId="{0403043D-A86A-45D4-9B56-75D28131D887}" srcOrd="0" destOrd="0" parTransId="{AE14C6B9-DF59-43AD-9DA2-7DC7D73E1475}" sibTransId="{C31DAB5F-DC67-47C6-9321-10FDED6C485D}"/>
    <dgm:cxn modelId="{19E106C0-9C72-4ECA-BD37-8CDFB38CF4BB}" type="presOf" srcId="{87A3AD88-FBEE-4AB1-95B6-BC77D0FC4803}" destId="{BA965C89-DD47-45C1-93DC-EF4259D95CE8}" srcOrd="0" destOrd="0" presId="urn:microsoft.com/office/officeart/2005/8/layout/hList1"/>
    <dgm:cxn modelId="{161332CC-A429-4186-A989-4D88B00106ED}" srcId="{87A3AD88-FBEE-4AB1-95B6-BC77D0FC4803}" destId="{55BD3205-7943-4B4B-B215-6870943613E4}" srcOrd="5" destOrd="0" parTransId="{40F5761C-BC3D-4355-BB8F-6F4BCEEEC963}" sibTransId="{EAD9E680-41CC-4120-B414-7314ED5CA217}"/>
    <dgm:cxn modelId="{148069CD-446E-4C88-8AD6-CE5D6D578CB3}" srcId="{389031D5-E89B-4568-9F0B-CA7A439C2EC3}" destId="{CDB3391C-CE97-40F8-95BF-AFB8BD81E45D}" srcOrd="2" destOrd="0" parTransId="{8BD9CE5E-DD01-4889-8F9D-417A80A6474C}" sibTransId="{2C8E6105-D3D7-4061-8766-E79D09A5944C}"/>
    <dgm:cxn modelId="{20DF15D1-01CE-4EE7-AB94-7F3C2B420860}" srcId="{87A3AD88-FBEE-4AB1-95B6-BC77D0FC4803}" destId="{81A18075-A636-465F-A2BA-0B6A7224B086}" srcOrd="2" destOrd="0" parTransId="{3657DEF8-ECE2-4139-82A0-204AA761CCDE}" sibTransId="{69167227-0F8F-47A9-9316-60502BC3D995}"/>
    <dgm:cxn modelId="{56C7B9D3-6686-45F1-8A80-D0A25F740928}" type="presOf" srcId="{C50712AF-0FC2-4922-A0B9-AA70F7B8F1ED}" destId="{531E3F1F-475C-4C57-8B16-610420C099D4}" srcOrd="0" destOrd="1" presId="urn:microsoft.com/office/officeart/2005/8/layout/hList1"/>
    <dgm:cxn modelId="{A9D4A8EE-097A-4A7F-BFF0-5DBEBB09490A}" srcId="{87A3AD88-FBEE-4AB1-95B6-BC77D0FC4803}" destId="{A9C68C62-95BE-4F04-9C33-69AF15A85CB0}" srcOrd="4" destOrd="0" parTransId="{FD7443CF-595B-4825-A8B5-AA24EE07519B}" sibTransId="{74E8155E-B9AC-4937-950E-61F077E20BB0}"/>
    <dgm:cxn modelId="{E1276DF2-E610-4F4C-AC73-5E43E0FDF776}" type="presOf" srcId="{2E682F7B-C4F2-47D1-AF44-C4617DA7B867}" destId="{A09F66B7-869E-4189-B075-6E660AE721C5}" srcOrd="0" destOrd="2" presId="urn:microsoft.com/office/officeart/2005/8/layout/hList1"/>
    <dgm:cxn modelId="{B69C02FB-06E9-4F34-B6F8-932DAACABCFC}" type="presOf" srcId="{4AD38CA4-C535-4CE1-B319-28644E2D554E}" destId="{A09F66B7-869E-4189-B075-6E660AE721C5}" srcOrd="0" destOrd="1" presId="urn:microsoft.com/office/officeart/2005/8/layout/hList1"/>
    <dgm:cxn modelId="{A3702BFD-6E4D-42C2-9328-3692A491E76D}" type="presOf" srcId="{49E4BB42-5759-4A9A-BF1D-6E46C7D53EF9}" destId="{6577E0F9-A2E8-4D1B-A961-565F4AC9AF1C}" srcOrd="0" destOrd="1" presId="urn:microsoft.com/office/officeart/2005/8/layout/hList1"/>
    <dgm:cxn modelId="{FAD62FFD-D02D-48CD-8910-0C1C8E2D33ED}" srcId="{87A3AD88-FBEE-4AB1-95B6-BC77D0FC4803}" destId="{01760A74-2F7A-4E27-8DB5-FA97D9107CBF}" srcOrd="3" destOrd="0" parTransId="{A3796558-E734-48A2-BE9C-85DCC73B41C6}" sibTransId="{C7FCC3DC-6A68-496D-AB3A-C3665656645E}"/>
    <dgm:cxn modelId="{382522FE-3E46-4977-974A-FF1051C56721}" type="presOf" srcId="{389031D5-E89B-4568-9F0B-CA7A439C2EC3}" destId="{6577E0F9-A2E8-4D1B-A961-565F4AC9AF1C}" srcOrd="0" destOrd="0" presId="urn:microsoft.com/office/officeart/2005/8/layout/hList1"/>
    <dgm:cxn modelId="{C9280DCA-098A-4ADF-AFE6-B1692FF78382}" type="presParOf" srcId="{BA965C89-DD47-45C1-93DC-EF4259D95CE8}" destId="{082F12B8-BD71-4C21-B505-586D756E5550}" srcOrd="0" destOrd="0" presId="urn:microsoft.com/office/officeart/2005/8/layout/hList1"/>
    <dgm:cxn modelId="{5CB04C8C-2B69-4D84-B201-B6F7EAAE306D}" type="presParOf" srcId="{082F12B8-BD71-4C21-B505-586D756E5550}" destId="{8B258DBF-CD22-4AA7-8353-81AAB809B440}" srcOrd="0" destOrd="0" presId="urn:microsoft.com/office/officeart/2005/8/layout/hList1"/>
    <dgm:cxn modelId="{EBFA6853-6869-423B-B0A8-CA687D3BC4DB}" type="presParOf" srcId="{082F12B8-BD71-4C21-B505-586D756E5550}" destId="{531E3F1F-475C-4C57-8B16-610420C099D4}" srcOrd="1" destOrd="0" presId="urn:microsoft.com/office/officeart/2005/8/layout/hList1"/>
    <dgm:cxn modelId="{61613596-7E6D-45F9-91B5-382F695CF0FF}" type="presParOf" srcId="{BA965C89-DD47-45C1-93DC-EF4259D95CE8}" destId="{C1D3A88D-5BF8-4864-BD6A-A094BDA78FE3}" srcOrd="1" destOrd="0" presId="urn:microsoft.com/office/officeart/2005/8/layout/hList1"/>
    <dgm:cxn modelId="{7A960F38-042A-40E4-8D37-5EB41A193D2D}" type="presParOf" srcId="{BA965C89-DD47-45C1-93DC-EF4259D95CE8}" destId="{3B513994-8C94-496D-BEF9-C8381F89FB11}" srcOrd="2" destOrd="0" presId="urn:microsoft.com/office/officeart/2005/8/layout/hList1"/>
    <dgm:cxn modelId="{D71556D8-5510-4B42-8F60-C6D7F6E69F9C}" type="presParOf" srcId="{3B513994-8C94-496D-BEF9-C8381F89FB11}" destId="{327E65E6-4D24-4146-8505-C1F67FD260FC}" srcOrd="0" destOrd="0" presId="urn:microsoft.com/office/officeart/2005/8/layout/hList1"/>
    <dgm:cxn modelId="{32F790D7-AEEB-464D-AC67-57D5F0F9B0B1}" type="presParOf" srcId="{3B513994-8C94-496D-BEF9-C8381F89FB11}" destId="{6577E0F9-A2E8-4D1B-A961-565F4AC9AF1C}" srcOrd="1" destOrd="0" presId="urn:microsoft.com/office/officeart/2005/8/layout/hList1"/>
    <dgm:cxn modelId="{B94A6EC4-4F01-4012-99F3-3C55F9B1EABA}" type="presParOf" srcId="{BA965C89-DD47-45C1-93DC-EF4259D95CE8}" destId="{5948DABF-9ED3-4781-90C3-A89B2B7C0DCA}" srcOrd="3" destOrd="0" presId="urn:microsoft.com/office/officeart/2005/8/layout/hList1"/>
    <dgm:cxn modelId="{445DF117-EF29-42E3-815A-13D94311746F}" type="presParOf" srcId="{BA965C89-DD47-45C1-93DC-EF4259D95CE8}" destId="{052C3B7C-C18F-4118-9592-A2A11F3D3970}" srcOrd="4" destOrd="0" presId="urn:microsoft.com/office/officeart/2005/8/layout/hList1"/>
    <dgm:cxn modelId="{F72C2AA5-3B8B-4CAD-B8F0-AA69F2345EF8}" type="presParOf" srcId="{052C3B7C-C18F-4118-9592-A2A11F3D3970}" destId="{B1BF00C7-C91C-4D39-9971-7DAE95DE3706}" srcOrd="0" destOrd="0" presId="urn:microsoft.com/office/officeart/2005/8/layout/hList1"/>
    <dgm:cxn modelId="{DA54315A-83B4-422C-89B1-E30EDCF947AD}" type="presParOf" srcId="{052C3B7C-C18F-4118-9592-A2A11F3D3970}" destId="{A09F66B7-869E-4189-B075-6E660AE721C5}" srcOrd="1" destOrd="0" presId="urn:microsoft.com/office/officeart/2005/8/layout/hList1"/>
    <dgm:cxn modelId="{22B81D89-4C76-4B37-8E4F-450F9C283B10}" type="presParOf" srcId="{BA965C89-DD47-45C1-93DC-EF4259D95CE8}" destId="{E82CE09E-6458-43F2-A879-E38A1EF265BA}" srcOrd="5" destOrd="0" presId="urn:microsoft.com/office/officeart/2005/8/layout/hList1"/>
    <dgm:cxn modelId="{DCA81138-C643-4137-B2B7-3952CA3A21F7}" type="presParOf" srcId="{BA965C89-DD47-45C1-93DC-EF4259D95CE8}" destId="{077D018D-1B36-47E1-AC1D-62FF981060A6}" srcOrd="6" destOrd="0" presId="urn:microsoft.com/office/officeart/2005/8/layout/hList1"/>
    <dgm:cxn modelId="{5F4609CE-3A93-4528-9BDF-D7E4611D57D8}" type="presParOf" srcId="{077D018D-1B36-47E1-AC1D-62FF981060A6}" destId="{EDDB865C-7041-4B56-A49E-E64C0B3FBA3B}" srcOrd="0" destOrd="0" presId="urn:microsoft.com/office/officeart/2005/8/layout/hList1"/>
    <dgm:cxn modelId="{38880816-5E13-4719-AD17-69F4B3FE5D88}" type="presParOf" srcId="{077D018D-1B36-47E1-AC1D-62FF981060A6}" destId="{A053B626-99B4-47CD-A8FF-A7D1DEE50D30}" srcOrd="1" destOrd="0" presId="urn:microsoft.com/office/officeart/2005/8/layout/hList1"/>
    <dgm:cxn modelId="{DEF65297-0FBA-4518-8B57-8504FB19165E}" type="presParOf" srcId="{BA965C89-DD47-45C1-93DC-EF4259D95CE8}" destId="{9DA83EEE-12A4-4115-A231-DE2819736117}" srcOrd="7" destOrd="0" presId="urn:microsoft.com/office/officeart/2005/8/layout/hList1"/>
    <dgm:cxn modelId="{A218A2DC-8056-47B9-9CDC-44584688131B}" type="presParOf" srcId="{BA965C89-DD47-45C1-93DC-EF4259D95CE8}" destId="{0FA0E0A1-B9FC-4E31-96D6-6A4858044809}" srcOrd="8" destOrd="0" presId="urn:microsoft.com/office/officeart/2005/8/layout/hList1"/>
    <dgm:cxn modelId="{82432CA2-3BDC-48A6-AEE9-B09951DFB515}" type="presParOf" srcId="{0FA0E0A1-B9FC-4E31-96D6-6A4858044809}" destId="{3F13AEC5-9E73-4966-BD30-A66FCD9CF31C}" srcOrd="0" destOrd="0" presId="urn:microsoft.com/office/officeart/2005/8/layout/hList1"/>
    <dgm:cxn modelId="{B8A08F0C-AC17-48DA-A2C9-9FF22FE4B691}" type="presParOf" srcId="{0FA0E0A1-B9FC-4E31-96D6-6A4858044809}" destId="{C3509F43-2F40-4282-80DA-0736B87E4CE8}" srcOrd="1" destOrd="0" presId="urn:microsoft.com/office/officeart/2005/8/layout/hList1"/>
    <dgm:cxn modelId="{C6CD35F2-C304-45AC-8F3C-9CAD9395CBD4}" type="presParOf" srcId="{BA965C89-DD47-45C1-93DC-EF4259D95CE8}" destId="{1DE9E9D7-78AB-471A-A5B9-2BCE0310A13C}" srcOrd="9" destOrd="0" presId="urn:microsoft.com/office/officeart/2005/8/layout/hList1"/>
    <dgm:cxn modelId="{6A6CE704-88F4-4BF7-986D-F8CBCFC53E13}" type="presParOf" srcId="{BA965C89-DD47-45C1-93DC-EF4259D95CE8}" destId="{41ED563E-9A00-4417-9759-497569CA94DC}" srcOrd="10" destOrd="0" presId="urn:microsoft.com/office/officeart/2005/8/layout/hList1"/>
    <dgm:cxn modelId="{88BE74FE-77A9-48A0-9869-9095FA35ABFB}" type="presParOf" srcId="{41ED563E-9A00-4417-9759-497569CA94DC}" destId="{02E608E4-78DF-44BC-A5D9-602C097EEAD5}" srcOrd="0" destOrd="0" presId="urn:microsoft.com/office/officeart/2005/8/layout/hList1"/>
    <dgm:cxn modelId="{C0E2897B-2B40-4457-989C-0598EE7E14D4}" type="presParOf" srcId="{41ED563E-9A00-4417-9759-497569CA94DC}" destId="{C0B15487-570E-453C-A1AD-E8D0278FCB5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F6F4B-1C7A-4A63-92A8-9A811756C0C2}">
      <dsp:nvSpPr>
        <dsp:cNvPr id="0" name=""/>
        <dsp:cNvSpPr/>
      </dsp:nvSpPr>
      <dsp:spPr>
        <a:xfrm>
          <a:off x="6420" y="179497"/>
          <a:ext cx="862945" cy="7787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E1730B8-D082-4AE0-97B5-A005A3D46836}">
      <dsp:nvSpPr>
        <dsp:cNvPr id="0" name=""/>
        <dsp:cNvSpPr/>
      </dsp:nvSpPr>
      <dsp:spPr>
        <a:xfrm>
          <a:off x="6420" y="1100947"/>
          <a:ext cx="2465558" cy="137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dirty="0" err="1"/>
            <a:t>Akutbesök</a:t>
          </a:r>
          <a:r>
            <a:rPr lang="en-US" sz="1400" kern="1200" dirty="0"/>
            <a:t>:</a:t>
          </a:r>
        </a:p>
        <a:p>
          <a:pPr marL="0" lvl="0" indent="0" algn="l" defTabSz="622300">
            <a:lnSpc>
              <a:spcPct val="100000"/>
            </a:lnSpc>
            <a:spcBef>
              <a:spcPct val="0"/>
            </a:spcBef>
            <a:spcAft>
              <a:spcPct val="35000"/>
            </a:spcAft>
            <a:buNone/>
            <a:defRPr b="1"/>
          </a:pPr>
          <a:r>
            <a:rPr lang="en-US" sz="1400" b="0" kern="1200" dirty="0"/>
            <a:t>Anna, 42 </a:t>
          </a:r>
          <a:r>
            <a:rPr lang="en-US" sz="1400" b="0" kern="1200" dirty="0" err="1"/>
            <a:t>år</a:t>
          </a:r>
          <a:r>
            <a:rPr lang="en-US" sz="1400" b="0" kern="1200" dirty="0"/>
            <a:t>, </a:t>
          </a:r>
          <a:r>
            <a:rPr lang="en-US" sz="1400" b="0" kern="1200" dirty="0" err="1"/>
            <a:t>chefsjurist</a:t>
          </a:r>
          <a:r>
            <a:rPr lang="en-US" sz="1400" b="0" kern="1200" dirty="0"/>
            <a:t> </a:t>
          </a:r>
          <a:r>
            <a:rPr lang="en-US" sz="1400" b="0" kern="1200" dirty="0" err="1"/>
            <a:t>på</a:t>
          </a:r>
          <a:r>
            <a:rPr lang="en-US" sz="1400" b="0" kern="1200" dirty="0"/>
            <a:t> </a:t>
          </a:r>
          <a:r>
            <a:rPr lang="en-US" sz="1400" b="0" kern="1200" dirty="0" err="1"/>
            <a:t>ett</a:t>
          </a:r>
          <a:r>
            <a:rPr lang="en-US" sz="1400" b="0" kern="1200" dirty="0"/>
            <a:t> </a:t>
          </a:r>
          <a:r>
            <a:rPr lang="en-US" sz="1400" b="0" kern="1200" dirty="0" err="1"/>
            <a:t>stort</a:t>
          </a:r>
          <a:r>
            <a:rPr lang="en-US" sz="1400" b="0" kern="1200" dirty="0"/>
            <a:t> </a:t>
          </a:r>
          <a:r>
            <a:rPr lang="en-US" sz="1400" b="0" kern="1200" dirty="0" err="1"/>
            <a:t>internationellt</a:t>
          </a:r>
          <a:r>
            <a:rPr lang="en-US" sz="1400" b="0" kern="1200" dirty="0"/>
            <a:t> </a:t>
          </a:r>
          <a:r>
            <a:rPr lang="en-US" sz="1400" b="0" kern="1200" dirty="0" err="1"/>
            <a:t>företag</a:t>
          </a:r>
          <a:r>
            <a:rPr lang="en-US" sz="1400" b="0" kern="1200" dirty="0"/>
            <a:t>, </a:t>
          </a:r>
          <a:r>
            <a:rPr lang="en-US" sz="1400" b="0" kern="1200" dirty="0" err="1"/>
            <a:t>kommer</a:t>
          </a:r>
          <a:r>
            <a:rPr lang="en-US" sz="1400" b="0" kern="1200" dirty="0"/>
            <a:t> till dig </a:t>
          </a:r>
          <a:r>
            <a:rPr lang="en-US" sz="1400" b="0" kern="1200" dirty="0" err="1"/>
            <a:t>på</a:t>
          </a:r>
          <a:r>
            <a:rPr lang="en-US" sz="1400" b="0" kern="1200" dirty="0"/>
            <a:t> </a:t>
          </a:r>
          <a:r>
            <a:rPr lang="en-US" sz="1400" b="0" kern="1200" dirty="0" err="1"/>
            <a:t>ett</a:t>
          </a:r>
          <a:r>
            <a:rPr lang="en-US" sz="1400" b="0" kern="1200" dirty="0"/>
            <a:t> </a:t>
          </a:r>
          <a:r>
            <a:rPr lang="en-US" sz="1400" b="0" kern="1200" dirty="0" err="1"/>
            <a:t>akutbesök</a:t>
          </a:r>
          <a:r>
            <a:rPr lang="en-US" sz="1400" b="0" kern="1200" dirty="0"/>
            <a:t>. </a:t>
          </a:r>
        </a:p>
      </dsp:txBody>
      <dsp:txXfrm>
        <a:off x="6420" y="1100947"/>
        <a:ext cx="2465558" cy="1374089"/>
      </dsp:txXfrm>
    </dsp:sp>
    <dsp:sp modelId="{1007FC61-988D-4E28-B006-EE9D8D3E1BEB}">
      <dsp:nvSpPr>
        <dsp:cNvPr id="0" name=""/>
        <dsp:cNvSpPr/>
      </dsp:nvSpPr>
      <dsp:spPr>
        <a:xfrm>
          <a:off x="6420" y="2541421"/>
          <a:ext cx="2465558" cy="957319"/>
        </a:xfrm>
        <a:prstGeom prst="rect">
          <a:avLst/>
        </a:prstGeom>
        <a:noFill/>
        <a:ln>
          <a:noFill/>
        </a:ln>
        <a:effectLst/>
      </dsp:spPr>
      <dsp:style>
        <a:lnRef idx="0">
          <a:scrgbClr r="0" g="0" b="0"/>
        </a:lnRef>
        <a:fillRef idx="0">
          <a:scrgbClr r="0" g="0" b="0"/>
        </a:fillRef>
        <a:effectRef idx="0">
          <a:scrgbClr r="0" g="0" b="0"/>
        </a:effectRef>
        <a:fontRef idx="minor"/>
      </dsp:style>
    </dsp:sp>
    <dsp:sp modelId="{712BB4EA-6F52-49ED-81A2-44EA815FCA70}">
      <dsp:nvSpPr>
        <dsp:cNvPr id="0" name=""/>
        <dsp:cNvSpPr/>
      </dsp:nvSpPr>
      <dsp:spPr>
        <a:xfrm>
          <a:off x="2903452" y="179497"/>
          <a:ext cx="862945" cy="7787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FD350AF-87F3-4052-8AAC-F5326162137E}">
      <dsp:nvSpPr>
        <dsp:cNvPr id="0" name=""/>
        <dsp:cNvSpPr/>
      </dsp:nvSpPr>
      <dsp:spPr>
        <a:xfrm>
          <a:off x="2903452" y="1100947"/>
          <a:ext cx="2465558" cy="137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0" kern="1200" dirty="0"/>
            <a:t>Hon </a:t>
          </a:r>
          <a:r>
            <a:rPr lang="en-US" sz="1400" b="0" kern="1200" dirty="0" err="1"/>
            <a:t>klagar</a:t>
          </a:r>
          <a:r>
            <a:rPr lang="en-US" sz="1400" b="0" kern="1200" dirty="0"/>
            <a:t> </a:t>
          </a:r>
          <a:r>
            <a:rPr lang="en-US" sz="1400" b="0" kern="1200" dirty="0" err="1"/>
            <a:t>på</a:t>
          </a:r>
          <a:r>
            <a:rPr lang="en-US" sz="1400" b="0" kern="1200" dirty="0"/>
            <a:t> </a:t>
          </a:r>
          <a:r>
            <a:rPr lang="en-US" sz="1400" b="0" kern="1200" dirty="0" err="1"/>
            <a:t>värk</a:t>
          </a:r>
          <a:r>
            <a:rPr lang="en-US" sz="1400" b="0" kern="1200" dirty="0"/>
            <a:t> </a:t>
          </a:r>
          <a:r>
            <a:rPr lang="en-US" sz="1400" b="0" kern="1200" dirty="0" err="1"/>
            <a:t>vä</a:t>
          </a:r>
          <a:r>
            <a:rPr lang="en-US" sz="1400" b="0" kern="1200" dirty="0"/>
            <a:t> </a:t>
          </a:r>
          <a:r>
            <a:rPr lang="en-US" sz="1400" b="0" kern="1200" dirty="0" err="1"/>
            <a:t>sida</a:t>
          </a:r>
          <a:r>
            <a:rPr lang="en-US" sz="1400" b="0" kern="1200" dirty="0"/>
            <a:t> av </a:t>
          </a:r>
          <a:r>
            <a:rPr lang="en-US" sz="1400" b="0" kern="1200" dirty="0" err="1"/>
            <a:t>ansiktet</a:t>
          </a:r>
          <a:r>
            <a:rPr lang="en-US" sz="1400" b="0" kern="1200" dirty="0"/>
            <a:t>. </a:t>
          </a:r>
        </a:p>
      </dsp:txBody>
      <dsp:txXfrm>
        <a:off x="2903452" y="1100947"/>
        <a:ext cx="2465558" cy="1374089"/>
      </dsp:txXfrm>
    </dsp:sp>
    <dsp:sp modelId="{053E4FB0-172F-4465-9265-4EB179E17967}">
      <dsp:nvSpPr>
        <dsp:cNvPr id="0" name=""/>
        <dsp:cNvSpPr/>
      </dsp:nvSpPr>
      <dsp:spPr>
        <a:xfrm>
          <a:off x="2903452" y="2541421"/>
          <a:ext cx="2465558" cy="957319"/>
        </a:xfrm>
        <a:prstGeom prst="rect">
          <a:avLst/>
        </a:prstGeom>
        <a:noFill/>
        <a:ln>
          <a:noFill/>
        </a:ln>
        <a:effectLst/>
      </dsp:spPr>
      <dsp:style>
        <a:lnRef idx="0">
          <a:scrgbClr r="0" g="0" b="0"/>
        </a:lnRef>
        <a:fillRef idx="0">
          <a:scrgbClr r="0" g="0" b="0"/>
        </a:fillRef>
        <a:effectRef idx="0">
          <a:scrgbClr r="0" g="0" b="0"/>
        </a:effectRef>
        <a:fontRef idx="minor"/>
      </dsp:style>
    </dsp:sp>
    <dsp:sp modelId="{A8476131-A917-47AA-A875-37ECE0133673}">
      <dsp:nvSpPr>
        <dsp:cNvPr id="0" name=""/>
        <dsp:cNvSpPr/>
      </dsp:nvSpPr>
      <dsp:spPr>
        <a:xfrm>
          <a:off x="5800483" y="179497"/>
          <a:ext cx="862945" cy="77872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9FB1F73-0D2A-4C3A-8514-A9C28AC0533F}">
      <dsp:nvSpPr>
        <dsp:cNvPr id="0" name=""/>
        <dsp:cNvSpPr/>
      </dsp:nvSpPr>
      <dsp:spPr>
        <a:xfrm>
          <a:off x="5800483" y="1100947"/>
          <a:ext cx="2465558" cy="137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0" kern="1200" dirty="0" err="1"/>
            <a:t>Problemen</a:t>
          </a:r>
          <a:r>
            <a:rPr lang="en-US" sz="1400" b="0" kern="1200" dirty="0"/>
            <a:t> </a:t>
          </a:r>
          <a:r>
            <a:rPr lang="en-US" sz="1400" b="0" kern="1200" dirty="0" err="1"/>
            <a:t>började</a:t>
          </a:r>
          <a:r>
            <a:rPr lang="en-US" sz="1400" b="0" kern="1200" dirty="0"/>
            <a:t> </a:t>
          </a:r>
          <a:r>
            <a:rPr lang="en-US" sz="1400" b="0" kern="1200" dirty="0" err="1"/>
            <a:t>för</a:t>
          </a:r>
          <a:r>
            <a:rPr lang="en-US" sz="1400" b="0" kern="1200" dirty="0"/>
            <a:t> ca 10 </a:t>
          </a:r>
          <a:r>
            <a:rPr lang="en-US" sz="1400" b="0" kern="1200" dirty="0" err="1"/>
            <a:t>dagar</a:t>
          </a:r>
          <a:r>
            <a:rPr lang="en-US" sz="1400" b="0" kern="1200" dirty="0"/>
            <a:t> sedan. </a:t>
          </a:r>
        </a:p>
        <a:p>
          <a:pPr marL="0" lvl="0" indent="0" algn="l" defTabSz="622300">
            <a:lnSpc>
              <a:spcPct val="100000"/>
            </a:lnSpc>
            <a:spcBef>
              <a:spcPct val="0"/>
            </a:spcBef>
            <a:spcAft>
              <a:spcPct val="35000"/>
            </a:spcAft>
            <a:buNone/>
            <a:defRPr b="1"/>
          </a:pPr>
          <a:r>
            <a:rPr lang="en-US" sz="1400" b="0" kern="1200" dirty="0"/>
            <a:t>Hon har inga </a:t>
          </a:r>
          <a:r>
            <a:rPr lang="en-US" sz="1400" b="0" kern="1200" dirty="0" err="1"/>
            <a:t>större</a:t>
          </a:r>
          <a:r>
            <a:rPr lang="en-US" sz="1400" b="0" kern="1200" dirty="0"/>
            <a:t> </a:t>
          </a:r>
          <a:r>
            <a:rPr lang="en-US" sz="1400" b="0" kern="1200" dirty="0" err="1"/>
            <a:t>besvär</a:t>
          </a:r>
          <a:r>
            <a:rPr lang="en-US" sz="1400" b="0" kern="1200" dirty="0"/>
            <a:t> </a:t>
          </a:r>
          <a:r>
            <a:rPr lang="en-US" sz="1400" b="0" kern="1200" dirty="0" err="1"/>
            <a:t>på</a:t>
          </a:r>
          <a:r>
            <a:rPr lang="en-US" sz="1400" b="0" kern="1200" dirty="0"/>
            <a:t> </a:t>
          </a:r>
          <a:r>
            <a:rPr lang="en-US" sz="1400" b="0" kern="1200" dirty="0" err="1"/>
            <a:t>morgonen</a:t>
          </a:r>
          <a:r>
            <a:rPr lang="en-US" sz="1400" b="0" kern="1200" dirty="0"/>
            <a:t> </a:t>
          </a:r>
          <a:r>
            <a:rPr lang="en-US" sz="1400" b="0" kern="1200" dirty="0" err="1"/>
            <a:t>när</a:t>
          </a:r>
          <a:r>
            <a:rPr lang="en-US" sz="1400" b="0" kern="1200" dirty="0"/>
            <a:t> hon </a:t>
          </a:r>
          <a:r>
            <a:rPr lang="en-US" sz="1400" b="0" kern="1200" dirty="0" err="1"/>
            <a:t>vaknar</a:t>
          </a:r>
          <a:r>
            <a:rPr lang="en-US" sz="1400" b="0" kern="1200" dirty="0"/>
            <a:t> </a:t>
          </a:r>
        </a:p>
        <a:p>
          <a:pPr marL="0" lvl="0" indent="0" algn="l" defTabSz="622300">
            <a:spcBef>
              <a:spcPct val="0"/>
            </a:spcBef>
            <a:spcAft>
              <a:spcPct val="35000"/>
            </a:spcAft>
            <a:buNone/>
            <a:defRPr b="1"/>
          </a:pPr>
          <a:endParaRPr lang="en-US" sz="3600" kern="1200" dirty="0"/>
        </a:p>
      </dsp:txBody>
      <dsp:txXfrm>
        <a:off x="5800483" y="1100947"/>
        <a:ext cx="2465558" cy="1374089"/>
      </dsp:txXfrm>
    </dsp:sp>
    <dsp:sp modelId="{22ECB549-7BC3-42A1-807E-D61AFAE3B5F1}">
      <dsp:nvSpPr>
        <dsp:cNvPr id="0" name=""/>
        <dsp:cNvSpPr/>
      </dsp:nvSpPr>
      <dsp:spPr>
        <a:xfrm>
          <a:off x="5806770" y="1944676"/>
          <a:ext cx="2465558" cy="957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endParaRPr lang="en-US" sz="1100" kern="1200" dirty="0"/>
        </a:p>
        <a:p>
          <a:pPr marL="114300" lvl="1" indent="-114300" algn="l" defTabSz="622300">
            <a:lnSpc>
              <a:spcPct val="90000"/>
            </a:lnSpc>
            <a:spcBef>
              <a:spcPct val="0"/>
            </a:spcBef>
            <a:spcAft>
              <a:spcPct val="15000"/>
            </a:spcAft>
            <a:buChar char="•"/>
          </a:pPr>
          <a:r>
            <a:rPr lang="en-US" sz="1400" kern="1200" dirty="0"/>
            <a:t>men </a:t>
          </a:r>
          <a:r>
            <a:rPr lang="en-US" sz="1400" kern="1200" dirty="0" err="1"/>
            <a:t>så</a:t>
          </a:r>
          <a:r>
            <a:rPr lang="en-US" sz="1400" kern="1200" dirty="0"/>
            <a:t> fort hon </a:t>
          </a:r>
          <a:r>
            <a:rPr lang="en-US" sz="1400" kern="1200" dirty="0" err="1"/>
            <a:t>rör</a:t>
          </a:r>
          <a:r>
            <a:rPr lang="en-US" sz="1400" kern="1200" dirty="0"/>
            <a:t> </a:t>
          </a:r>
          <a:r>
            <a:rPr lang="en-US" sz="1400" kern="1200" dirty="0" err="1"/>
            <a:t>käken</a:t>
          </a:r>
          <a:r>
            <a:rPr lang="en-US" sz="1400" kern="1200" dirty="0"/>
            <a:t>, </a:t>
          </a:r>
        </a:p>
        <a:p>
          <a:pPr marL="114300" lvl="1" indent="-114300" algn="l" defTabSz="622300">
            <a:lnSpc>
              <a:spcPct val="90000"/>
            </a:lnSpc>
            <a:spcBef>
              <a:spcPct val="0"/>
            </a:spcBef>
            <a:spcAft>
              <a:spcPct val="15000"/>
            </a:spcAft>
            <a:buChar char="•"/>
          </a:pPr>
          <a:r>
            <a:rPr lang="en-US" sz="1400" kern="1200" dirty="0"/>
            <a:t>ska </a:t>
          </a:r>
          <a:r>
            <a:rPr lang="en-US" sz="1400" kern="1200" dirty="0" err="1"/>
            <a:t>borsta</a:t>
          </a:r>
          <a:r>
            <a:rPr lang="en-US" sz="1400" kern="1200" dirty="0"/>
            <a:t> </a:t>
          </a:r>
          <a:r>
            <a:rPr lang="en-US" sz="1400" kern="1200" dirty="0" err="1"/>
            <a:t>tänderna</a:t>
          </a:r>
          <a:r>
            <a:rPr lang="en-US" sz="1400" kern="1200" dirty="0"/>
            <a:t>, </a:t>
          </a:r>
        </a:p>
        <a:p>
          <a:pPr marL="114300" lvl="1" indent="-114300" algn="l" defTabSz="622300">
            <a:lnSpc>
              <a:spcPct val="90000"/>
            </a:lnSpc>
            <a:spcBef>
              <a:spcPct val="0"/>
            </a:spcBef>
            <a:spcAft>
              <a:spcPct val="15000"/>
            </a:spcAft>
            <a:buChar char="•"/>
          </a:pPr>
          <a:r>
            <a:rPr lang="en-US" sz="1400" kern="1200" dirty="0"/>
            <a:t>ska </a:t>
          </a:r>
          <a:r>
            <a:rPr lang="en-US" sz="1400" kern="1200" dirty="0" err="1"/>
            <a:t>dricka</a:t>
          </a:r>
          <a:r>
            <a:rPr lang="en-US" sz="1400" kern="1200" dirty="0"/>
            <a:t> </a:t>
          </a:r>
          <a:r>
            <a:rPr lang="en-US" sz="1400" kern="1200" dirty="0" err="1"/>
            <a:t>något</a:t>
          </a:r>
          <a:r>
            <a:rPr lang="en-US" sz="1400" kern="1200" dirty="0"/>
            <a:t> </a:t>
          </a:r>
          <a:r>
            <a:rPr lang="en-US" sz="1400" kern="1200" dirty="0" err="1"/>
            <a:t>varmt</a:t>
          </a:r>
          <a:r>
            <a:rPr lang="en-US" sz="1400" kern="1200" dirty="0"/>
            <a:t> </a:t>
          </a:r>
          <a:r>
            <a:rPr lang="en-US" sz="1400" kern="1200" dirty="0" err="1"/>
            <a:t>eller</a:t>
          </a:r>
          <a:r>
            <a:rPr lang="en-US" sz="1400" kern="1200" dirty="0"/>
            <a:t> </a:t>
          </a:r>
          <a:r>
            <a:rPr lang="en-US" sz="1400" kern="1200" dirty="0" err="1"/>
            <a:t>kallt</a:t>
          </a:r>
          <a:r>
            <a:rPr lang="en-US" sz="1400" kern="1200" dirty="0"/>
            <a:t> </a:t>
          </a:r>
        </a:p>
        <a:p>
          <a:pPr marL="114300" lvl="1" indent="-114300" algn="l" defTabSz="622300">
            <a:lnSpc>
              <a:spcPct val="90000"/>
            </a:lnSpc>
            <a:spcBef>
              <a:spcPct val="0"/>
            </a:spcBef>
            <a:spcAft>
              <a:spcPct val="15000"/>
            </a:spcAft>
            <a:buChar char="•"/>
          </a:pPr>
          <a:r>
            <a:rPr lang="en-US" sz="1400" kern="1200" dirty="0" err="1"/>
            <a:t>så</a:t>
          </a:r>
          <a:r>
            <a:rPr lang="en-US" sz="1400" kern="1200" dirty="0"/>
            <a:t> </a:t>
          </a:r>
          <a:r>
            <a:rPr lang="en-US" sz="1400" kern="1200" dirty="0" err="1"/>
            <a:t>får</a:t>
          </a:r>
          <a:r>
            <a:rPr lang="en-US" sz="1400" kern="1200" dirty="0"/>
            <a:t> hon </a:t>
          </a:r>
          <a:r>
            <a:rPr lang="en-US" sz="1400" kern="1200" dirty="0" err="1"/>
            <a:t>en</a:t>
          </a:r>
          <a:r>
            <a:rPr lang="en-US" sz="1400" kern="1200" dirty="0"/>
            <a:t> stark </a:t>
          </a:r>
          <a:r>
            <a:rPr lang="en-US" sz="1400" kern="1200" dirty="0" err="1"/>
            <a:t>smärta</a:t>
          </a:r>
          <a:r>
            <a:rPr lang="en-US" sz="1400" kern="1200" dirty="0"/>
            <a:t> </a:t>
          </a:r>
        </a:p>
        <a:p>
          <a:pPr marL="114300" lvl="1" indent="-114300" algn="l" defTabSz="622300">
            <a:lnSpc>
              <a:spcPct val="90000"/>
            </a:lnSpc>
            <a:spcBef>
              <a:spcPct val="0"/>
            </a:spcBef>
            <a:spcAft>
              <a:spcPct val="15000"/>
            </a:spcAft>
            <a:buChar char="•"/>
          </a:pPr>
          <a:r>
            <a:rPr lang="en-US" sz="1400" kern="1200" dirty="0" err="1"/>
            <a:t>pekar</a:t>
          </a:r>
          <a:r>
            <a:rPr lang="en-US" sz="1400" kern="1200" dirty="0"/>
            <a:t> mot </a:t>
          </a:r>
          <a:r>
            <a:rPr lang="en-US" sz="1400" kern="1200" dirty="0" err="1"/>
            <a:t>överkäken</a:t>
          </a:r>
          <a:r>
            <a:rPr lang="en-US" sz="1400" kern="1200" dirty="0"/>
            <a:t> men </a:t>
          </a:r>
          <a:r>
            <a:rPr lang="en-US" sz="1400" kern="1200" dirty="0" err="1"/>
            <a:t>säger</a:t>
          </a:r>
          <a:r>
            <a:rPr lang="en-US" sz="1400" kern="1200" dirty="0"/>
            <a:t> </a:t>
          </a:r>
          <a:r>
            <a:rPr lang="en-US" sz="1400" kern="1200" dirty="0" err="1"/>
            <a:t>underkäken</a:t>
          </a:r>
          <a:endParaRPr lang="en-US" sz="1400" kern="1200" dirty="0"/>
        </a:p>
      </dsp:txBody>
      <dsp:txXfrm>
        <a:off x="5806770" y="1944676"/>
        <a:ext cx="2465558" cy="95731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6DB1E-08FF-42CC-ADD0-23FECFA6E45B}">
      <dsp:nvSpPr>
        <dsp:cNvPr id="0" name=""/>
        <dsp:cNvSpPr/>
      </dsp:nvSpPr>
      <dsp:spPr>
        <a:xfrm>
          <a:off x="2678095" y="0"/>
          <a:ext cx="2678094" cy="1344149"/>
        </a:xfrm>
        <a:prstGeom prst="trapezoid">
          <a:avLst>
            <a:gd name="adj" fmla="val 99620"/>
          </a:avLst>
        </a:prstGeom>
        <a:solidFill>
          <a:schemeClr val="accent2">
            <a:shade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sv-SE" sz="3200" kern="1200" dirty="0"/>
        </a:p>
        <a:p>
          <a:pPr marL="0" lvl="0" indent="0" algn="ctr" defTabSz="1422400">
            <a:lnSpc>
              <a:spcPct val="90000"/>
            </a:lnSpc>
            <a:spcBef>
              <a:spcPct val="0"/>
            </a:spcBef>
            <a:spcAft>
              <a:spcPct val="35000"/>
            </a:spcAft>
            <a:buNone/>
          </a:pPr>
          <a:r>
            <a:rPr lang="sv-SE" sz="2400" kern="1200" dirty="0"/>
            <a:t>Kodein</a:t>
          </a:r>
        </a:p>
        <a:p>
          <a:pPr marL="0" lvl="0" indent="0" algn="ctr" defTabSz="1422400">
            <a:lnSpc>
              <a:spcPct val="90000"/>
            </a:lnSpc>
            <a:spcBef>
              <a:spcPct val="0"/>
            </a:spcBef>
            <a:spcAft>
              <a:spcPct val="35000"/>
            </a:spcAft>
            <a:buNone/>
          </a:pPr>
          <a:r>
            <a:rPr lang="sv-SE" sz="1600" kern="1200" dirty="0"/>
            <a:t>Citodon</a:t>
          </a:r>
        </a:p>
      </dsp:txBody>
      <dsp:txXfrm>
        <a:off x="2678095" y="0"/>
        <a:ext cx="2678094" cy="1344149"/>
      </dsp:txXfrm>
    </dsp:sp>
    <dsp:sp modelId="{593BEE6C-94E5-49BC-9448-17ADC468F7FE}">
      <dsp:nvSpPr>
        <dsp:cNvPr id="0" name=""/>
        <dsp:cNvSpPr/>
      </dsp:nvSpPr>
      <dsp:spPr>
        <a:xfrm>
          <a:off x="1346760" y="1344149"/>
          <a:ext cx="5340764" cy="1344149"/>
        </a:xfrm>
        <a:prstGeom prst="trapezoid">
          <a:avLst>
            <a:gd name="adj" fmla="val 99620"/>
          </a:avLst>
        </a:prstGeom>
        <a:solidFill>
          <a:schemeClr val="accent2">
            <a:shade val="80000"/>
            <a:hueOff val="210696"/>
            <a:satOff val="-15219"/>
            <a:lumOff val="1637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buNone/>
          </a:pPr>
          <a:r>
            <a:rPr lang="sv-SE" sz="2400" kern="1200" dirty="0"/>
            <a:t>NSAID</a:t>
          </a:r>
        </a:p>
        <a:p>
          <a:pPr marL="0" lvl="0" indent="0" algn="l" defTabSz="1066800">
            <a:lnSpc>
              <a:spcPct val="90000"/>
            </a:lnSpc>
            <a:spcBef>
              <a:spcPct val="0"/>
            </a:spcBef>
            <a:spcAft>
              <a:spcPct val="35000"/>
            </a:spcAft>
            <a:buNone/>
          </a:pPr>
          <a:r>
            <a:rPr lang="sv-SE" sz="1600" b="1" kern="1200" dirty="0"/>
            <a:t>I 1:a hand: </a:t>
          </a:r>
          <a:r>
            <a:rPr lang="sv-SE" sz="1600" kern="1200" dirty="0" err="1"/>
            <a:t>Naproxen</a:t>
          </a:r>
          <a:r>
            <a:rPr lang="sv-SE" sz="1600" kern="1200" dirty="0"/>
            <a:t>, </a:t>
          </a:r>
          <a:r>
            <a:rPr lang="sv-SE" sz="1600" kern="1200" dirty="0" err="1"/>
            <a:t>Pronaxen</a:t>
          </a:r>
          <a:br>
            <a:rPr lang="sv-SE" sz="1800" kern="1200" dirty="0"/>
          </a:br>
          <a:r>
            <a:rPr lang="sv-SE" sz="1600" b="1" kern="1200" dirty="0"/>
            <a:t>I 2:a hand: </a:t>
          </a:r>
          <a:r>
            <a:rPr lang="sv-SE" sz="1600" kern="1200" dirty="0"/>
            <a:t>Ibuprofen, Ipren, </a:t>
          </a:r>
          <a:r>
            <a:rPr lang="sv-SE" sz="1600" kern="1200" dirty="0" err="1"/>
            <a:t>Brufen</a:t>
          </a:r>
          <a:endParaRPr lang="sv-SE" sz="1600" kern="1200" dirty="0"/>
        </a:p>
      </dsp:txBody>
      <dsp:txXfrm>
        <a:off x="2281394" y="1344149"/>
        <a:ext cx="3471496" cy="1344149"/>
      </dsp:txXfrm>
    </dsp:sp>
    <dsp:sp modelId="{6CCB0629-DC2F-4CBD-9575-955D6662D13E}">
      <dsp:nvSpPr>
        <dsp:cNvPr id="0" name=""/>
        <dsp:cNvSpPr/>
      </dsp:nvSpPr>
      <dsp:spPr>
        <a:xfrm>
          <a:off x="0" y="2688298"/>
          <a:ext cx="8034285" cy="1344149"/>
        </a:xfrm>
        <a:prstGeom prst="trapezoid">
          <a:avLst>
            <a:gd name="adj" fmla="val 99620"/>
          </a:avLst>
        </a:prstGeom>
        <a:solidFill>
          <a:schemeClr val="accent2">
            <a:shade val="80000"/>
            <a:hueOff val="421392"/>
            <a:satOff val="-30438"/>
            <a:lumOff val="3274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sv-SE" sz="2400" kern="1200" dirty="0" err="1"/>
            <a:t>Paracetamol</a:t>
          </a:r>
          <a:br>
            <a:rPr lang="sv-SE" sz="3600" kern="1200" dirty="0"/>
          </a:br>
          <a:r>
            <a:rPr lang="sv-SE" sz="1600" kern="1200" dirty="0"/>
            <a:t>Alvedon, </a:t>
          </a:r>
          <a:r>
            <a:rPr lang="sv-SE" sz="1600" kern="1200" dirty="0" err="1"/>
            <a:t>Panodil</a:t>
          </a:r>
          <a:r>
            <a:rPr lang="sv-SE" sz="1600" kern="1200" dirty="0"/>
            <a:t>, </a:t>
          </a:r>
          <a:r>
            <a:rPr lang="sv-SE" sz="1600" kern="1200" dirty="0" err="1"/>
            <a:t>Pamol</a:t>
          </a:r>
          <a:endParaRPr lang="sv-SE" sz="5400" kern="1200" dirty="0"/>
        </a:p>
      </dsp:txBody>
      <dsp:txXfrm>
        <a:off x="1405999" y="2688298"/>
        <a:ext cx="5222285" cy="134414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D7A6AA-93CC-4853-B1EF-C514529DEA36}">
      <dsp:nvSpPr>
        <dsp:cNvPr id="0" name=""/>
        <dsp:cNvSpPr/>
      </dsp:nvSpPr>
      <dsp:spPr>
        <a:xfrm>
          <a:off x="316870" y="0"/>
          <a:ext cx="5278969" cy="5278969"/>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4CE97A-159B-489C-9D33-5A79D3EF8B15}">
      <dsp:nvSpPr>
        <dsp:cNvPr id="0" name=""/>
        <dsp:cNvSpPr/>
      </dsp:nvSpPr>
      <dsp:spPr>
        <a:xfrm>
          <a:off x="818372" y="501502"/>
          <a:ext cx="2058797" cy="2058797"/>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t>Terapiresistens</a:t>
          </a:r>
          <a:endParaRPr lang="en-US" sz="1400" kern="1200" dirty="0"/>
        </a:p>
      </dsp:txBody>
      <dsp:txXfrm>
        <a:off x="918874" y="602004"/>
        <a:ext cx="1857793" cy="1857793"/>
      </dsp:txXfrm>
    </dsp:sp>
    <dsp:sp modelId="{74EA9A04-CD03-45E1-BF10-6F140304C02E}">
      <dsp:nvSpPr>
        <dsp:cNvPr id="0" name=""/>
        <dsp:cNvSpPr/>
      </dsp:nvSpPr>
      <dsp:spPr>
        <a:xfrm>
          <a:off x="3035539" y="501502"/>
          <a:ext cx="2058797" cy="2058797"/>
        </a:xfrm>
        <a:prstGeom prst="round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t>Misstanke</a:t>
          </a:r>
          <a:r>
            <a:rPr lang="en-US" sz="1800" kern="1200" dirty="0"/>
            <a:t> om </a:t>
          </a:r>
          <a:r>
            <a:rPr lang="en-US" sz="1800" kern="1200" dirty="0" err="1"/>
            <a:t>käkledsartrit</a:t>
          </a:r>
          <a:endParaRPr lang="en-US" sz="1800" kern="1200" dirty="0"/>
        </a:p>
      </dsp:txBody>
      <dsp:txXfrm>
        <a:off x="3136041" y="602004"/>
        <a:ext cx="1857793" cy="1857793"/>
      </dsp:txXfrm>
    </dsp:sp>
    <dsp:sp modelId="{E32BDF6E-78D0-490C-BCE3-0F2A66A85BF9}">
      <dsp:nvSpPr>
        <dsp:cNvPr id="0" name=""/>
        <dsp:cNvSpPr/>
      </dsp:nvSpPr>
      <dsp:spPr>
        <a:xfrm>
          <a:off x="818372" y="2718669"/>
          <a:ext cx="2058797" cy="2058797"/>
        </a:xfrm>
        <a:prstGeom prst="round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t>Komplikationer</a:t>
          </a:r>
          <a:endParaRPr lang="en-US" sz="1800" kern="1200" dirty="0"/>
        </a:p>
      </dsp:txBody>
      <dsp:txXfrm>
        <a:off x="918874" y="2819171"/>
        <a:ext cx="1857793" cy="1857793"/>
      </dsp:txXfrm>
    </dsp:sp>
    <dsp:sp modelId="{93AF1A3F-2F9A-47CA-89B7-AA63748089F9}">
      <dsp:nvSpPr>
        <dsp:cNvPr id="0" name=""/>
        <dsp:cNvSpPr/>
      </dsp:nvSpPr>
      <dsp:spPr>
        <a:xfrm>
          <a:off x="3035539" y="2718669"/>
          <a:ext cx="2058797" cy="2058797"/>
        </a:xfrm>
        <a:prstGeom prst="roundRect">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ts val="0"/>
            </a:spcAft>
            <a:buNone/>
          </a:pPr>
          <a:r>
            <a:rPr lang="en-US" sz="1800" kern="1200" dirty="0" err="1"/>
            <a:t>Remissen</a:t>
          </a:r>
          <a:r>
            <a:rPr lang="en-US" sz="1800" kern="1200" dirty="0"/>
            <a:t> ska </a:t>
          </a:r>
          <a:r>
            <a:rPr lang="en-US" sz="1800" kern="1200" dirty="0" err="1"/>
            <a:t>innehålla</a:t>
          </a:r>
          <a:r>
            <a:rPr lang="en-US" sz="1800" kern="1200" dirty="0"/>
            <a:t>:</a:t>
          </a:r>
        </a:p>
        <a:p>
          <a:pPr marL="114300" lvl="1" indent="-114300" algn="l" defTabSz="622300">
            <a:lnSpc>
              <a:spcPct val="90000"/>
            </a:lnSpc>
            <a:spcBef>
              <a:spcPct val="0"/>
            </a:spcBef>
            <a:spcAft>
              <a:spcPct val="15000"/>
            </a:spcAft>
            <a:buChar char="•"/>
          </a:pPr>
          <a:r>
            <a:rPr lang="en-US" sz="1400" kern="1200" dirty="0" err="1"/>
            <a:t>Anamnes</a:t>
          </a:r>
          <a:r>
            <a:rPr lang="en-US" sz="1400" kern="1200" dirty="0"/>
            <a:t> – </a:t>
          </a:r>
          <a:r>
            <a:rPr lang="en-US" sz="1400" i="1" kern="1200" dirty="0" err="1"/>
            <a:t>utförlig</a:t>
          </a:r>
          <a:r>
            <a:rPr lang="en-US" sz="1400" i="1" kern="1200" dirty="0"/>
            <a:t> </a:t>
          </a:r>
          <a:br>
            <a:rPr lang="en-US" sz="1100" kern="1200" dirty="0"/>
          </a:br>
          <a:r>
            <a:rPr lang="en-US" sz="1100" i="1" kern="1200" dirty="0"/>
            <a:t>(</a:t>
          </a:r>
          <a:r>
            <a:rPr lang="en-US" sz="1100" i="1" kern="1200" dirty="0" err="1"/>
            <a:t>patientens</a:t>
          </a:r>
          <a:r>
            <a:rPr lang="en-US" sz="1100" i="1" kern="1200" dirty="0"/>
            <a:t> </a:t>
          </a:r>
          <a:r>
            <a:rPr lang="en-US" sz="1100" i="1" kern="1200" dirty="0" err="1"/>
            <a:t>berättelse</a:t>
          </a:r>
          <a:r>
            <a:rPr lang="en-US" sz="1100" i="1" kern="1200" dirty="0"/>
            <a:t>)</a:t>
          </a:r>
          <a:endParaRPr lang="en-US" sz="1100" kern="1200" dirty="0"/>
        </a:p>
        <a:p>
          <a:pPr marL="57150" lvl="1" indent="-57150" algn="l" defTabSz="488950">
            <a:lnSpc>
              <a:spcPct val="90000"/>
            </a:lnSpc>
            <a:spcBef>
              <a:spcPct val="0"/>
            </a:spcBef>
            <a:spcAft>
              <a:spcPct val="15000"/>
            </a:spcAft>
            <a:buChar char="•"/>
          </a:pPr>
          <a:r>
            <a:rPr lang="en-US" sz="1100" kern="1200" dirty="0"/>
            <a:t> </a:t>
          </a:r>
          <a:r>
            <a:rPr lang="en-US" sz="1400" kern="1200" dirty="0"/>
            <a:t>Status – </a:t>
          </a:r>
          <a:r>
            <a:rPr lang="en-US" sz="1400" i="1" kern="1200" dirty="0" err="1"/>
            <a:t>gapförmåga</a:t>
          </a:r>
          <a:r>
            <a:rPr lang="en-US" sz="1400" i="1" kern="1200" dirty="0"/>
            <a:t>,  </a:t>
          </a:r>
          <a:r>
            <a:rPr lang="en-US" sz="1400" i="1" kern="1200" dirty="0" err="1"/>
            <a:t>käkleds</a:t>
          </a:r>
          <a:r>
            <a:rPr lang="en-US" sz="1400" i="1" kern="1200" dirty="0"/>
            <a:t>-, </a:t>
          </a:r>
          <a:r>
            <a:rPr lang="en-US" sz="1400" i="1" kern="1200" dirty="0" err="1"/>
            <a:t>muskelstatus</a:t>
          </a:r>
          <a:r>
            <a:rPr lang="en-US" sz="1400" i="1" kern="1200" dirty="0"/>
            <a:t> </a:t>
          </a:r>
          <a:br>
            <a:rPr lang="en-US" sz="1100" i="1" kern="1200" dirty="0"/>
          </a:br>
          <a:r>
            <a:rPr lang="en-US" sz="1100" i="1" kern="1200" dirty="0"/>
            <a:t>(</a:t>
          </a:r>
          <a:r>
            <a:rPr lang="en-US" sz="1100" i="1" kern="1200" dirty="0" err="1"/>
            <a:t>dina</a:t>
          </a:r>
          <a:r>
            <a:rPr lang="en-US" sz="1100" i="1" kern="1200" dirty="0"/>
            <a:t> </a:t>
          </a:r>
          <a:r>
            <a:rPr lang="en-US" sz="1100" i="1" kern="1200" dirty="0" err="1"/>
            <a:t>fynd</a:t>
          </a:r>
          <a:r>
            <a:rPr lang="en-US" sz="1100" i="1" kern="1200" dirty="0"/>
            <a:t>) </a:t>
          </a:r>
          <a:endParaRPr lang="en-US" sz="1100" kern="1200" dirty="0"/>
        </a:p>
        <a:p>
          <a:pPr marL="114300" lvl="1" indent="-114300" algn="l" defTabSz="622300">
            <a:lnSpc>
              <a:spcPct val="90000"/>
            </a:lnSpc>
            <a:spcBef>
              <a:spcPct val="0"/>
            </a:spcBef>
            <a:spcAft>
              <a:spcPct val="15000"/>
            </a:spcAft>
            <a:buChar char="•"/>
          </a:pPr>
          <a:r>
            <a:rPr lang="en-US" sz="1400" kern="1200" dirty="0" err="1"/>
            <a:t>Utförd</a:t>
          </a:r>
          <a:r>
            <a:rPr lang="en-US" sz="1400" kern="1200" dirty="0"/>
            <a:t> </a:t>
          </a:r>
          <a:r>
            <a:rPr lang="en-US" sz="1400" kern="1200" dirty="0" err="1"/>
            <a:t>behandling</a:t>
          </a:r>
          <a:endParaRPr lang="en-US" sz="1400" kern="1200" dirty="0"/>
        </a:p>
        <a:p>
          <a:pPr marL="114300" lvl="1" indent="-114300" algn="l" defTabSz="622300">
            <a:lnSpc>
              <a:spcPct val="90000"/>
            </a:lnSpc>
            <a:spcBef>
              <a:spcPct val="0"/>
            </a:spcBef>
            <a:spcAft>
              <a:spcPct val="15000"/>
            </a:spcAft>
            <a:buChar char="•"/>
          </a:pPr>
          <a:r>
            <a:rPr lang="en-US" sz="1400" kern="1200" dirty="0" err="1"/>
            <a:t>Frågeställning</a:t>
          </a:r>
          <a:endParaRPr lang="en-US" sz="1400" kern="1200" dirty="0"/>
        </a:p>
      </dsp:txBody>
      <dsp:txXfrm>
        <a:off x="3136041" y="2819171"/>
        <a:ext cx="1857793" cy="18577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151F50-3915-4758-ABE6-C37539377771}">
      <dsp:nvSpPr>
        <dsp:cNvPr id="0" name=""/>
        <dsp:cNvSpPr/>
      </dsp:nvSpPr>
      <dsp:spPr>
        <a:xfrm>
          <a:off x="606132" y="59"/>
          <a:ext cx="1324468" cy="662234"/>
        </a:xfrm>
        <a:prstGeom prst="roundRect">
          <a:avLst>
            <a:gd name="adj" fmla="val 10000"/>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Kohortstudie Finland</a:t>
          </a:r>
        </a:p>
      </dsp:txBody>
      <dsp:txXfrm>
        <a:off x="625528" y="19455"/>
        <a:ext cx="1285676" cy="623442"/>
      </dsp:txXfrm>
    </dsp:sp>
    <dsp:sp modelId="{3EB855F2-7606-448E-99B9-EB416783C24C}">
      <dsp:nvSpPr>
        <dsp:cNvPr id="0" name=""/>
        <dsp:cNvSpPr/>
      </dsp:nvSpPr>
      <dsp:spPr>
        <a:xfrm>
          <a:off x="2261718" y="59"/>
          <a:ext cx="1324468" cy="662234"/>
        </a:xfrm>
        <a:prstGeom prst="roundRect">
          <a:avLst>
            <a:gd name="adj" fmla="val 10000"/>
          </a:avLst>
        </a:prstGeom>
        <a:gradFill rotWithShape="0">
          <a:gsLst>
            <a:gs pos="0">
              <a:schemeClr val="accent2">
                <a:hueOff val="397245"/>
                <a:satOff val="2304"/>
                <a:lumOff val="2288"/>
                <a:alphaOff val="0"/>
                <a:tint val="98000"/>
                <a:lumMod val="110000"/>
              </a:schemeClr>
            </a:gs>
            <a:gs pos="84000">
              <a:schemeClr val="accent2">
                <a:hueOff val="397245"/>
                <a:satOff val="2304"/>
                <a:lumOff val="2288"/>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Undersökning av barn vid 6 och 8 års ålder</a:t>
          </a:r>
        </a:p>
      </dsp:txBody>
      <dsp:txXfrm>
        <a:off x="2281114" y="19455"/>
        <a:ext cx="1285676" cy="623442"/>
      </dsp:txXfrm>
    </dsp:sp>
    <dsp:sp modelId="{A4CCC8AB-42D6-40D0-8EF6-424CC17977DA}">
      <dsp:nvSpPr>
        <dsp:cNvPr id="0" name=""/>
        <dsp:cNvSpPr/>
      </dsp:nvSpPr>
      <dsp:spPr>
        <a:xfrm>
          <a:off x="3917304" y="59"/>
          <a:ext cx="1324468" cy="662234"/>
        </a:xfrm>
        <a:prstGeom prst="roundRect">
          <a:avLst>
            <a:gd name="adj" fmla="val 10000"/>
          </a:avLst>
        </a:prstGeom>
        <a:gradFill rotWithShape="0">
          <a:gsLst>
            <a:gs pos="0">
              <a:schemeClr val="accent2">
                <a:hueOff val="794490"/>
                <a:satOff val="4609"/>
                <a:lumOff val="4576"/>
                <a:alphaOff val="0"/>
                <a:tint val="98000"/>
                <a:lumMod val="110000"/>
              </a:schemeClr>
            </a:gs>
            <a:gs pos="84000">
              <a:schemeClr val="accent2">
                <a:hueOff val="794490"/>
                <a:satOff val="4609"/>
                <a:lumOff val="4576"/>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483 barn</a:t>
          </a:r>
        </a:p>
      </dsp:txBody>
      <dsp:txXfrm>
        <a:off x="3936700" y="19455"/>
        <a:ext cx="1285676" cy="623442"/>
      </dsp:txXfrm>
    </dsp:sp>
    <dsp:sp modelId="{07E4624D-982E-4FAA-A5FD-315426C2021F}">
      <dsp:nvSpPr>
        <dsp:cNvPr id="0" name=""/>
        <dsp:cNvSpPr/>
      </dsp:nvSpPr>
      <dsp:spPr>
        <a:xfrm>
          <a:off x="5572890" y="59"/>
          <a:ext cx="1324468" cy="662234"/>
        </a:xfrm>
        <a:prstGeom prst="roundRect">
          <a:avLst>
            <a:gd name="adj" fmla="val 10000"/>
          </a:avLst>
        </a:prstGeom>
        <a:gradFill rotWithShape="0">
          <a:gsLst>
            <a:gs pos="0">
              <a:schemeClr val="accent2">
                <a:hueOff val="1191735"/>
                <a:satOff val="6913"/>
                <a:lumOff val="6864"/>
                <a:alphaOff val="0"/>
                <a:tint val="98000"/>
                <a:lumMod val="110000"/>
              </a:schemeClr>
            </a:gs>
            <a:gs pos="84000">
              <a:schemeClr val="accent2">
                <a:hueOff val="1191735"/>
                <a:satOff val="6913"/>
                <a:lumOff val="6864"/>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Prediktiva faktorer var:</a:t>
          </a:r>
        </a:p>
      </dsp:txBody>
      <dsp:txXfrm>
        <a:off x="5592286" y="19455"/>
        <a:ext cx="1285676" cy="623442"/>
      </dsp:txXfrm>
    </dsp:sp>
    <dsp:sp modelId="{F5397A93-0FD7-414E-99E0-0315090C64E8}">
      <dsp:nvSpPr>
        <dsp:cNvPr id="0" name=""/>
        <dsp:cNvSpPr/>
      </dsp:nvSpPr>
      <dsp:spPr>
        <a:xfrm>
          <a:off x="5705336" y="662294"/>
          <a:ext cx="132446" cy="496675"/>
        </a:xfrm>
        <a:custGeom>
          <a:avLst/>
          <a:gdLst/>
          <a:ahLst/>
          <a:cxnLst/>
          <a:rect l="0" t="0" r="0" b="0"/>
          <a:pathLst>
            <a:path>
              <a:moveTo>
                <a:pt x="0" y="0"/>
              </a:moveTo>
              <a:lnTo>
                <a:pt x="0" y="496675"/>
              </a:lnTo>
              <a:lnTo>
                <a:pt x="132446" y="496675"/>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A5BD7F-62A4-4021-BC42-C89ECA12CEA0}">
      <dsp:nvSpPr>
        <dsp:cNvPr id="0" name=""/>
        <dsp:cNvSpPr/>
      </dsp:nvSpPr>
      <dsp:spPr>
        <a:xfrm>
          <a:off x="5837783" y="827852"/>
          <a:ext cx="1059574" cy="662234"/>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Ryggsmärta</a:t>
          </a:r>
        </a:p>
      </dsp:txBody>
      <dsp:txXfrm>
        <a:off x="5857179" y="847248"/>
        <a:ext cx="1020782" cy="623442"/>
      </dsp:txXfrm>
    </dsp:sp>
    <dsp:sp modelId="{08BE7BFB-FC95-4F50-B875-8E921CDF68C5}">
      <dsp:nvSpPr>
        <dsp:cNvPr id="0" name=""/>
        <dsp:cNvSpPr/>
      </dsp:nvSpPr>
      <dsp:spPr>
        <a:xfrm>
          <a:off x="5705336" y="662294"/>
          <a:ext cx="132446" cy="1324468"/>
        </a:xfrm>
        <a:custGeom>
          <a:avLst/>
          <a:gdLst/>
          <a:ahLst/>
          <a:cxnLst/>
          <a:rect l="0" t="0" r="0" b="0"/>
          <a:pathLst>
            <a:path>
              <a:moveTo>
                <a:pt x="0" y="0"/>
              </a:moveTo>
              <a:lnTo>
                <a:pt x="0" y="1324468"/>
              </a:lnTo>
              <a:lnTo>
                <a:pt x="132446" y="1324468"/>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7B3DA8-22D7-478B-852A-C3BF10623961}">
      <dsp:nvSpPr>
        <dsp:cNvPr id="0" name=""/>
        <dsp:cNvSpPr/>
      </dsp:nvSpPr>
      <dsp:spPr>
        <a:xfrm>
          <a:off x="5837783" y="1655645"/>
          <a:ext cx="1059574" cy="662234"/>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595867"/>
              <a:satOff val="3457"/>
              <a:lumOff val="3432"/>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Spänningsproblem i nacke – axlar</a:t>
          </a:r>
        </a:p>
      </dsp:txBody>
      <dsp:txXfrm>
        <a:off x="5857179" y="1675041"/>
        <a:ext cx="1020782" cy="623442"/>
      </dsp:txXfrm>
    </dsp:sp>
    <dsp:sp modelId="{93B24590-BEA5-45B2-A1EA-DBB1251C29EC}">
      <dsp:nvSpPr>
        <dsp:cNvPr id="0" name=""/>
        <dsp:cNvSpPr/>
      </dsp:nvSpPr>
      <dsp:spPr>
        <a:xfrm>
          <a:off x="5705336" y="662294"/>
          <a:ext cx="132446" cy="2152261"/>
        </a:xfrm>
        <a:custGeom>
          <a:avLst/>
          <a:gdLst/>
          <a:ahLst/>
          <a:cxnLst/>
          <a:rect l="0" t="0" r="0" b="0"/>
          <a:pathLst>
            <a:path>
              <a:moveTo>
                <a:pt x="0" y="0"/>
              </a:moveTo>
              <a:lnTo>
                <a:pt x="0" y="2152261"/>
              </a:lnTo>
              <a:lnTo>
                <a:pt x="132446" y="2152261"/>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C4966A-5389-4119-AE3B-DE31E2F92F81}">
      <dsp:nvSpPr>
        <dsp:cNvPr id="0" name=""/>
        <dsp:cNvSpPr/>
      </dsp:nvSpPr>
      <dsp:spPr>
        <a:xfrm>
          <a:off x="5837783" y="2483438"/>
          <a:ext cx="1059574" cy="662234"/>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1191735"/>
              <a:satOff val="6913"/>
              <a:lumOff val="6864"/>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Återkommande huvudvärk</a:t>
          </a:r>
        </a:p>
      </dsp:txBody>
      <dsp:txXfrm>
        <a:off x="5857179" y="2502834"/>
        <a:ext cx="1020782" cy="6234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80D60E-25BB-4292-9D4B-809C595F5C7C}">
      <dsp:nvSpPr>
        <dsp:cNvPr id="0" name=""/>
        <dsp:cNvSpPr/>
      </dsp:nvSpPr>
      <dsp:spPr>
        <a:xfrm>
          <a:off x="3969402" y="2070699"/>
          <a:ext cx="652367" cy="226441"/>
        </a:xfrm>
        <a:custGeom>
          <a:avLst/>
          <a:gdLst/>
          <a:ahLst/>
          <a:cxnLst/>
          <a:rect l="0" t="0" r="0" b="0"/>
          <a:pathLst>
            <a:path>
              <a:moveTo>
                <a:pt x="0" y="0"/>
              </a:moveTo>
              <a:lnTo>
                <a:pt x="0" y="113220"/>
              </a:lnTo>
              <a:lnTo>
                <a:pt x="652367" y="113220"/>
              </a:lnTo>
              <a:lnTo>
                <a:pt x="652367" y="226441"/>
              </a:lnTo>
            </a:path>
          </a:pathLst>
        </a:custGeom>
        <a:noFill/>
        <a:ln w="2222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317574-4C8F-4609-B18E-51436F10D438}">
      <dsp:nvSpPr>
        <dsp:cNvPr id="0" name=""/>
        <dsp:cNvSpPr/>
      </dsp:nvSpPr>
      <dsp:spPr>
        <a:xfrm>
          <a:off x="3317035" y="2070699"/>
          <a:ext cx="652367" cy="226441"/>
        </a:xfrm>
        <a:custGeom>
          <a:avLst/>
          <a:gdLst/>
          <a:ahLst/>
          <a:cxnLst/>
          <a:rect l="0" t="0" r="0" b="0"/>
          <a:pathLst>
            <a:path>
              <a:moveTo>
                <a:pt x="652367" y="0"/>
              </a:moveTo>
              <a:lnTo>
                <a:pt x="652367" y="113220"/>
              </a:lnTo>
              <a:lnTo>
                <a:pt x="0" y="113220"/>
              </a:lnTo>
              <a:lnTo>
                <a:pt x="0" y="226441"/>
              </a:lnTo>
            </a:path>
          </a:pathLst>
        </a:custGeom>
        <a:noFill/>
        <a:ln w="2222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97DF1F-112B-4999-A437-08BBCDBF0153}">
      <dsp:nvSpPr>
        <dsp:cNvPr id="0" name=""/>
        <dsp:cNvSpPr/>
      </dsp:nvSpPr>
      <dsp:spPr>
        <a:xfrm>
          <a:off x="3923682" y="1305111"/>
          <a:ext cx="91440" cy="226441"/>
        </a:xfrm>
        <a:custGeom>
          <a:avLst/>
          <a:gdLst/>
          <a:ahLst/>
          <a:cxnLst/>
          <a:rect l="0" t="0" r="0" b="0"/>
          <a:pathLst>
            <a:path>
              <a:moveTo>
                <a:pt x="45720" y="0"/>
              </a:moveTo>
              <a:lnTo>
                <a:pt x="45720" y="226441"/>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53E3E0-7133-468D-9858-F6833D908AFF}">
      <dsp:nvSpPr>
        <dsp:cNvPr id="0" name=""/>
        <dsp:cNvSpPr/>
      </dsp:nvSpPr>
      <dsp:spPr>
        <a:xfrm>
          <a:off x="2664667" y="539523"/>
          <a:ext cx="1304734" cy="226441"/>
        </a:xfrm>
        <a:custGeom>
          <a:avLst/>
          <a:gdLst/>
          <a:ahLst/>
          <a:cxnLst/>
          <a:rect l="0" t="0" r="0" b="0"/>
          <a:pathLst>
            <a:path>
              <a:moveTo>
                <a:pt x="0" y="0"/>
              </a:moveTo>
              <a:lnTo>
                <a:pt x="0" y="113220"/>
              </a:lnTo>
              <a:lnTo>
                <a:pt x="1304734" y="113220"/>
              </a:lnTo>
              <a:lnTo>
                <a:pt x="1304734" y="226441"/>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0ADDF2-6B83-4455-A591-00CDD3DA422F}">
      <dsp:nvSpPr>
        <dsp:cNvPr id="0" name=""/>
        <dsp:cNvSpPr/>
      </dsp:nvSpPr>
      <dsp:spPr>
        <a:xfrm>
          <a:off x="1359933" y="2070699"/>
          <a:ext cx="652367" cy="226441"/>
        </a:xfrm>
        <a:custGeom>
          <a:avLst/>
          <a:gdLst/>
          <a:ahLst/>
          <a:cxnLst/>
          <a:rect l="0" t="0" r="0" b="0"/>
          <a:pathLst>
            <a:path>
              <a:moveTo>
                <a:pt x="0" y="0"/>
              </a:moveTo>
              <a:lnTo>
                <a:pt x="0" y="113220"/>
              </a:lnTo>
              <a:lnTo>
                <a:pt x="652367" y="113220"/>
              </a:lnTo>
              <a:lnTo>
                <a:pt x="652367" y="226441"/>
              </a:lnTo>
            </a:path>
          </a:pathLst>
        </a:custGeom>
        <a:noFill/>
        <a:ln w="2222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ED7717-9D8E-47B7-AE2E-329785872C0D}">
      <dsp:nvSpPr>
        <dsp:cNvPr id="0" name=""/>
        <dsp:cNvSpPr/>
      </dsp:nvSpPr>
      <dsp:spPr>
        <a:xfrm>
          <a:off x="707566" y="2070699"/>
          <a:ext cx="652367" cy="226441"/>
        </a:xfrm>
        <a:custGeom>
          <a:avLst/>
          <a:gdLst/>
          <a:ahLst/>
          <a:cxnLst/>
          <a:rect l="0" t="0" r="0" b="0"/>
          <a:pathLst>
            <a:path>
              <a:moveTo>
                <a:pt x="652367" y="0"/>
              </a:moveTo>
              <a:lnTo>
                <a:pt x="652367" y="113220"/>
              </a:lnTo>
              <a:lnTo>
                <a:pt x="0" y="113220"/>
              </a:lnTo>
              <a:lnTo>
                <a:pt x="0" y="226441"/>
              </a:lnTo>
            </a:path>
          </a:pathLst>
        </a:custGeom>
        <a:noFill/>
        <a:ln w="2222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E97175-21FA-4846-A8B4-9DA36A3018C6}">
      <dsp:nvSpPr>
        <dsp:cNvPr id="0" name=""/>
        <dsp:cNvSpPr/>
      </dsp:nvSpPr>
      <dsp:spPr>
        <a:xfrm>
          <a:off x="1314213" y="1305111"/>
          <a:ext cx="91440" cy="226441"/>
        </a:xfrm>
        <a:custGeom>
          <a:avLst/>
          <a:gdLst/>
          <a:ahLst/>
          <a:cxnLst/>
          <a:rect l="0" t="0" r="0" b="0"/>
          <a:pathLst>
            <a:path>
              <a:moveTo>
                <a:pt x="45720" y="0"/>
              </a:moveTo>
              <a:lnTo>
                <a:pt x="45720" y="226441"/>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D0CDBB-0186-4675-A4EF-7561141FC553}">
      <dsp:nvSpPr>
        <dsp:cNvPr id="0" name=""/>
        <dsp:cNvSpPr/>
      </dsp:nvSpPr>
      <dsp:spPr>
        <a:xfrm>
          <a:off x="1359933" y="539523"/>
          <a:ext cx="1304734" cy="226441"/>
        </a:xfrm>
        <a:custGeom>
          <a:avLst/>
          <a:gdLst/>
          <a:ahLst/>
          <a:cxnLst/>
          <a:rect l="0" t="0" r="0" b="0"/>
          <a:pathLst>
            <a:path>
              <a:moveTo>
                <a:pt x="1304734" y="0"/>
              </a:moveTo>
              <a:lnTo>
                <a:pt x="1304734" y="113220"/>
              </a:lnTo>
              <a:lnTo>
                <a:pt x="0" y="113220"/>
              </a:lnTo>
              <a:lnTo>
                <a:pt x="0" y="226441"/>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B7B455-DB9E-423E-93CE-EAB057D745B6}">
      <dsp:nvSpPr>
        <dsp:cNvPr id="0" name=""/>
        <dsp:cNvSpPr/>
      </dsp:nvSpPr>
      <dsp:spPr>
        <a:xfrm>
          <a:off x="2125521" y="376"/>
          <a:ext cx="1078292" cy="539146"/>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100" b="0" i="0" u="none" strike="noStrike" kern="1200" cap="none" normalizeH="0" baseline="0" dirty="0">
              <a:ln/>
              <a:effectLst/>
              <a:latin typeface="Times New Roman" pitchFamily="18" charset="0"/>
              <a:cs typeface="Arial" charset="0"/>
            </a:rPr>
            <a:t>Besök 1</a:t>
          </a:r>
        </a:p>
        <a:p>
          <a:pPr marL="0" marR="0" lvl="0" indent="0" algn="ctr" defTabSz="914400" rtl="0" eaLnBrk="1" fontAlgn="base" latinLnBrk="0" hangingPunct="1">
            <a:lnSpc>
              <a:spcPct val="100000"/>
            </a:lnSpc>
            <a:spcBef>
              <a:spcPct val="0"/>
            </a:spcBef>
            <a:spcAft>
              <a:spcPct val="0"/>
            </a:spcAft>
            <a:buClrTx/>
            <a:buSzTx/>
            <a:buFontTx/>
            <a:buNone/>
            <a:tabLst/>
          </a:pPr>
          <a:r>
            <a:rPr kumimoji="0" lang="sv-SE" sz="1100" b="0" i="0" u="none" strike="noStrike" kern="1200" cap="none" normalizeH="0" baseline="0" dirty="0">
              <a:ln/>
              <a:effectLst/>
              <a:latin typeface="Times New Roman" pitchFamily="18" charset="0"/>
              <a:cs typeface="Arial" charset="0"/>
            </a:rPr>
            <a:t>n = 100</a:t>
          </a:r>
        </a:p>
        <a:p>
          <a:pPr marL="0" marR="0" lvl="0" indent="0" algn="ctr" defTabSz="914400" rtl="0" eaLnBrk="1" fontAlgn="base" latinLnBrk="0" hangingPunct="1">
            <a:lnSpc>
              <a:spcPct val="100000"/>
            </a:lnSpc>
            <a:spcBef>
              <a:spcPct val="0"/>
            </a:spcBef>
            <a:spcAft>
              <a:spcPct val="0"/>
            </a:spcAft>
            <a:buClrTx/>
            <a:buSzTx/>
            <a:buFontTx/>
            <a:buNone/>
            <a:tabLst/>
          </a:pPr>
          <a:r>
            <a:rPr kumimoji="0" lang="sv-SE" sz="1100" b="0" i="0" u="none" strike="noStrike" kern="1200" cap="none" normalizeH="0" baseline="0" dirty="0">
              <a:ln/>
              <a:effectLst/>
              <a:latin typeface="Times New Roman" pitchFamily="18" charset="0"/>
              <a:cs typeface="Arial" charset="0"/>
            </a:rPr>
            <a:t>n = 83</a:t>
          </a:r>
          <a:endParaRPr kumimoji="0" lang="en-US" sz="1100" b="0" i="0" u="none" strike="noStrike" kern="1200" cap="none" normalizeH="0" baseline="0" dirty="0">
            <a:ln/>
            <a:effectLst/>
            <a:latin typeface="Times New Roman" pitchFamily="18" charset="0"/>
            <a:cs typeface="Arial" charset="0"/>
          </a:endParaRPr>
        </a:p>
      </dsp:txBody>
      <dsp:txXfrm>
        <a:off x="2125521" y="376"/>
        <a:ext cx="1078292" cy="539146"/>
      </dsp:txXfrm>
    </dsp:sp>
    <dsp:sp modelId="{783D80F0-87CE-49D5-ABF3-7349F26F29E8}">
      <dsp:nvSpPr>
        <dsp:cNvPr id="0" name=""/>
        <dsp:cNvSpPr/>
      </dsp:nvSpPr>
      <dsp:spPr>
        <a:xfrm>
          <a:off x="820787" y="765964"/>
          <a:ext cx="1078292" cy="539146"/>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100" b="0" i="0" u="none" strike="noStrike" kern="1200" cap="none" normalizeH="0" baseline="0" dirty="0">
              <a:ln/>
              <a:effectLst/>
              <a:latin typeface="Times New Roman" pitchFamily="18" charset="0"/>
              <a:cs typeface="Arial" charset="0"/>
            </a:rPr>
            <a:t>Käkledsljud</a:t>
          </a:r>
        </a:p>
        <a:p>
          <a:pPr marL="0" marR="0" lvl="0" indent="0" algn="ctr" defTabSz="914400" rtl="0" eaLnBrk="1" fontAlgn="base" latinLnBrk="0" hangingPunct="1">
            <a:lnSpc>
              <a:spcPct val="100000"/>
            </a:lnSpc>
            <a:spcBef>
              <a:spcPct val="0"/>
            </a:spcBef>
            <a:spcAft>
              <a:spcPct val="0"/>
            </a:spcAft>
            <a:buClrTx/>
            <a:buSzTx/>
            <a:buFontTx/>
            <a:buNone/>
            <a:tabLst/>
          </a:pPr>
          <a:r>
            <a:rPr kumimoji="0" lang="sv-SE" sz="1100" b="0" i="0" u="none" strike="noStrike" kern="1200" cap="none" normalizeH="0" baseline="0" dirty="0">
              <a:ln/>
              <a:effectLst/>
              <a:latin typeface="Times New Roman" pitchFamily="18" charset="0"/>
              <a:cs typeface="Arial" charset="0"/>
            </a:rPr>
            <a:t>35%</a:t>
          </a:r>
        </a:p>
        <a:p>
          <a:pPr marL="0" marR="0" lvl="0" indent="0" algn="ctr" defTabSz="914400" rtl="0" eaLnBrk="1" fontAlgn="base" latinLnBrk="0" hangingPunct="1">
            <a:lnSpc>
              <a:spcPct val="100000"/>
            </a:lnSpc>
            <a:spcBef>
              <a:spcPct val="0"/>
            </a:spcBef>
            <a:spcAft>
              <a:spcPct val="0"/>
            </a:spcAft>
            <a:buClrTx/>
            <a:buSzTx/>
            <a:buFontTx/>
            <a:buNone/>
            <a:tabLst/>
          </a:pPr>
          <a:r>
            <a:rPr kumimoji="0" lang="sv-SE" sz="1100" b="0" i="0" u="none" strike="noStrike" kern="1200" cap="none" normalizeH="0" baseline="0" dirty="0">
              <a:ln/>
              <a:effectLst/>
              <a:latin typeface="Times New Roman" pitchFamily="18" charset="0"/>
              <a:cs typeface="Arial" charset="0"/>
            </a:rPr>
            <a:t>48%</a:t>
          </a:r>
          <a:endParaRPr kumimoji="0" lang="en-US" sz="1100" b="0" i="0" u="none" strike="noStrike" kern="1200" cap="none" normalizeH="0" baseline="0" dirty="0">
            <a:ln/>
            <a:effectLst/>
            <a:latin typeface="Times New Roman" pitchFamily="18" charset="0"/>
            <a:cs typeface="Arial" charset="0"/>
          </a:endParaRPr>
        </a:p>
      </dsp:txBody>
      <dsp:txXfrm>
        <a:off x="820787" y="765964"/>
        <a:ext cx="1078292" cy="539146"/>
      </dsp:txXfrm>
    </dsp:sp>
    <dsp:sp modelId="{BB732072-BBF2-41C4-BCBA-184749FEAB01}">
      <dsp:nvSpPr>
        <dsp:cNvPr id="0" name=""/>
        <dsp:cNvSpPr/>
      </dsp:nvSpPr>
      <dsp:spPr>
        <a:xfrm>
          <a:off x="820787" y="1531552"/>
          <a:ext cx="1078292" cy="539146"/>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100" b="0" i="0" u="none" strike="noStrike" kern="1200" cap="none" normalizeH="0" baseline="0">
              <a:ln/>
              <a:effectLst/>
              <a:latin typeface="Times New Roman" pitchFamily="18" charset="0"/>
              <a:cs typeface="Arial" charset="0"/>
            </a:rPr>
            <a:t>Besök 2</a:t>
          </a:r>
          <a:endParaRPr kumimoji="0" lang="en-US" sz="1100" b="0" i="0" u="none" strike="noStrike" kern="1200" cap="none" normalizeH="0" baseline="0">
            <a:ln/>
            <a:effectLst/>
            <a:latin typeface="Times New Roman" pitchFamily="18" charset="0"/>
            <a:cs typeface="Arial" charset="0"/>
          </a:endParaRPr>
        </a:p>
      </dsp:txBody>
      <dsp:txXfrm>
        <a:off x="820787" y="1531552"/>
        <a:ext cx="1078292" cy="539146"/>
      </dsp:txXfrm>
    </dsp:sp>
    <dsp:sp modelId="{988AC6A9-EE42-485D-851A-D7CF3CFC22AE}">
      <dsp:nvSpPr>
        <dsp:cNvPr id="0" name=""/>
        <dsp:cNvSpPr/>
      </dsp:nvSpPr>
      <dsp:spPr>
        <a:xfrm>
          <a:off x="168420" y="2297140"/>
          <a:ext cx="1078292" cy="539146"/>
        </a:xfrm>
        <a:prstGeom prst="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100" b="0" i="0" u="none" strike="noStrike" kern="1200" cap="none" normalizeH="0" baseline="0" dirty="0">
              <a:ln/>
              <a:effectLst/>
              <a:latin typeface="Times New Roman" pitchFamily="18" charset="0"/>
              <a:cs typeface="Arial" charset="0"/>
            </a:rPr>
            <a:t>Käkledsljud</a:t>
          </a:r>
        </a:p>
        <a:p>
          <a:pPr marL="0" marR="0" lvl="0" indent="0" algn="ctr" defTabSz="914400" rtl="0" eaLnBrk="1" fontAlgn="base" latinLnBrk="0" hangingPunct="1">
            <a:lnSpc>
              <a:spcPct val="100000"/>
            </a:lnSpc>
            <a:spcBef>
              <a:spcPct val="0"/>
            </a:spcBef>
            <a:spcAft>
              <a:spcPct val="0"/>
            </a:spcAft>
            <a:buClrTx/>
            <a:buSzTx/>
            <a:buFontTx/>
            <a:buNone/>
            <a:tabLst/>
          </a:pPr>
          <a:r>
            <a:rPr kumimoji="0" lang="sv-SE" sz="1100" b="0" i="0" u="none" strike="noStrike" kern="1200" cap="none" normalizeH="0" baseline="0" dirty="0">
              <a:ln/>
              <a:effectLst/>
              <a:latin typeface="Times New Roman" pitchFamily="18" charset="0"/>
              <a:cs typeface="Arial" charset="0"/>
            </a:rPr>
            <a:t>31%</a:t>
          </a:r>
        </a:p>
        <a:p>
          <a:pPr marL="0" marR="0" lvl="0" indent="0" algn="ctr" defTabSz="914400" rtl="0" eaLnBrk="1" fontAlgn="base" latinLnBrk="0" hangingPunct="1">
            <a:lnSpc>
              <a:spcPct val="100000"/>
            </a:lnSpc>
            <a:spcBef>
              <a:spcPct val="0"/>
            </a:spcBef>
            <a:spcAft>
              <a:spcPct val="0"/>
            </a:spcAft>
            <a:buClrTx/>
            <a:buSzTx/>
            <a:buFontTx/>
            <a:buNone/>
            <a:tabLst/>
          </a:pPr>
          <a:r>
            <a:rPr kumimoji="0" lang="sv-SE" sz="1100" b="0" i="0" u="none" strike="noStrike" kern="1200" cap="none" normalizeH="0" baseline="0" dirty="0">
              <a:ln/>
              <a:effectLst/>
              <a:latin typeface="Times New Roman" pitchFamily="18" charset="0"/>
              <a:cs typeface="Arial" charset="0"/>
            </a:rPr>
            <a:t>54%</a:t>
          </a:r>
          <a:endParaRPr kumimoji="0" lang="en-US" sz="1100" b="0" i="0" u="none" strike="noStrike" kern="1200" cap="none" normalizeH="0" baseline="0" dirty="0">
            <a:ln/>
            <a:effectLst/>
            <a:latin typeface="Times New Roman" pitchFamily="18" charset="0"/>
            <a:cs typeface="Arial" charset="0"/>
          </a:endParaRPr>
        </a:p>
      </dsp:txBody>
      <dsp:txXfrm>
        <a:off x="168420" y="2297140"/>
        <a:ext cx="1078292" cy="539146"/>
      </dsp:txXfrm>
    </dsp:sp>
    <dsp:sp modelId="{3F472E78-7307-4F0A-A87E-DB93AECB7042}">
      <dsp:nvSpPr>
        <dsp:cNvPr id="0" name=""/>
        <dsp:cNvSpPr/>
      </dsp:nvSpPr>
      <dsp:spPr>
        <a:xfrm>
          <a:off x="1473154" y="2297140"/>
          <a:ext cx="1078292" cy="539146"/>
        </a:xfrm>
        <a:prstGeom prst="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100" b="0" i="0" u="none" strike="noStrike" kern="1200" cap="none" normalizeH="0" baseline="0">
              <a:ln/>
              <a:effectLst/>
              <a:latin typeface="Times New Roman" pitchFamily="18" charset="0"/>
              <a:cs typeface="Arial" charset="0"/>
            </a:rPr>
            <a:t>Inga ljud</a:t>
          </a:r>
        </a:p>
        <a:p>
          <a:pPr marL="0" marR="0" lvl="0" indent="0" algn="ctr" defTabSz="914400" rtl="0" eaLnBrk="1" fontAlgn="base" latinLnBrk="0" hangingPunct="1">
            <a:lnSpc>
              <a:spcPct val="100000"/>
            </a:lnSpc>
            <a:spcBef>
              <a:spcPct val="0"/>
            </a:spcBef>
            <a:spcAft>
              <a:spcPct val="0"/>
            </a:spcAft>
            <a:buClrTx/>
            <a:buSzTx/>
            <a:buFontTx/>
            <a:buNone/>
            <a:tabLst/>
          </a:pPr>
          <a:r>
            <a:rPr kumimoji="0" lang="sv-SE" sz="1100" b="0" i="0" u="none" strike="noStrike" kern="1200" cap="none" normalizeH="0" baseline="0">
              <a:ln/>
              <a:effectLst/>
              <a:latin typeface="Times New Roman" pitchFamily="18" charset="0"/>
              <a:cs typeface="Arial" charset="0"/>
            </a:rPr>
            <a:t>69%</a:t>
          </a:r>
        </a:p>
        <a:p>
          <a:pPr marL="0" marR="0" lvl="0" indent="0" algn="ctr" defTabSz="914400" rtl="0" eaLnBrk="1" fontAlgn="base" latinLnBrk="0" hangingPunct="1">
            <a:lnSpc>
              <a:spcPct val="100000"/>
            </a:lnSpc>
            <a:spcBef>
              <a:spcPct val="0"/>
            </a:spcBef>
            <a:spcAft>
              <a:spcPct val="0"/>
            </a:spcAft>
            <a:buClrTx/>
            <a:buSzTx/>
            <a:buFontTx/>
            <a:buNone/>
            <a:tabLst/>
          </a:pPr>
          <a:r>
            <a:rPr kumimoji="0" lang="sv-SE" sz="1100" b="0" i="0" u="none" strike="noStrike" kern="1200" cap="none" normalizeH="0" baseline="0">
              <a:ln/>
              <a:effectLst/>
              <a:latin typeface="Times New Roman" pitchFamily="18" charset="0"/>
              <a:cs typeface="Arial" charset="0"/>
            </a:rPr>
            <a:t>46%</a:t>
          </a:r>
          <a:endParaRPr kumimoji="0" lang="en-US" sz="1100" b="0" i="0" u="none" strike="noStrike" kern="1200" cap="none" normalizeH="0" baseline="0">
            <a:ln/>
            <a:effectLst/>
            <a:latin typeface="Times New Roman" pitchFamily="18" charset="0"/>
            <a:cs typeface="Arial" charset="0"/>
          </a:endParaRPr>
        </a:p>
      </dsp:txBody>
      <dsp:txXfrm>
        <a:off x="1473154" y="2297140"/>
        <a:ext cx="1078292" cy="539146"/>
      </dsp:txXfrm>
    </dsp:sp>
    <dsp:sp modelId="{8D62F27C-97D9-4F2E-BD25-ACBBA73081CB}">
      <dsp:nvSpPr>
        <dsp:cNvPr id="0" name=""/>
        <dsp:cNvSpPr/>
      </dsp:nvSpPr>
      <dsp:spPr>
        <a:xfrm>
          <a:off x="3430255" y="765964"/>
          <a:ext cx="1078292" cy="539146"/>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100" b="0" i="0" u="none" strike="noStrike" kern="1200" cap="none" normalizeH="0" baseline="0">
              <a:ln/>
              <a:effectLst/>
              <a:latin typeface="Times New Roman" pitchFamily="18" charset="0"/>
              <a:cs typeface="Arial" charset="0"/>
            </a:rPr>
            <a:t>Inga ljud</a:t>
          </a:r>
        </a:p>
        <a:p>
          <a:pPr marL="0" marR="0" lvl="0" indent="0" algn="ctr" defTabSz="914400" rtl="0" eaLnBrk="1" fontAlgn="base" latinLnBrk="0" hangingPunct="1">
            <a:lnSpc>
              <a:spcPct val="100000"/>
            </a:lnSpc>
            <a:spcBef>
              <a:spcPct val="0"/>
            </a:spcBef>
            <a:spcAft>
              <a:spcPct val="0"/>
            </a:spcAft>
            <a:buClrTx/>
            <a:buSzTx/>
            <a:buFontTx/>
            <a:buNone/>
            <a:tabLst/>
          </a:pPr>
          <a:r>
            <a:rPr kumimoji="0" lang="sv-SE" sz="1100" b="0" i="0" u="none" strike="noStrike" kern="1200" cap="none" normalizeH="0" baseline="0">
              <a:ln/>
              <a:effectLst/>
              <a:latin typeface="Times New Roman" pitchFamily="18" charset="0"/>
              <a:cs typeface="Arial" charset="0"/>
            </a:rPr>
            <a:t>65%</a:t>
          </a:r>
        </a:p>
        <a:p>
          <a:pPr marL="0" marR="0" lvl="0" indent="0" algn="ctr" defTabSz="914400" rtl="0" eaLnBrk="1" fontAlgn="base" latinLnBrk="0" hangingPunct="1">
            <a:lnSpc>
              <a:spcPct val="100000"/>
            </a:lnSpc>
            <a:spcBef>
              <a:spcPct val="0"/>
            </a:spcBef>
            <a:spcAft>
              <a:spcPct val="0"/>
            </a:spcAft>
            <a:buClrTx/>
            <a:buSzTx/>
            <a:buFontTx/>
            <a:buNone/>
            <a:tabLst/>
          </a:pPr>
          <a:r>
            <a:rPr kumimoji="0" lang="sv-SE" sz="1100" b="0" i="0" u="none" strike="noStrike" kern="1200" cap="none" normalizeH="0" baseline="0">
              <a:ln/>
              <a:effectLst/>
              <a:latin typeface="Times New Roman" pitchFamily="18" charset="0"/>
              <a:cs typeface="Arial" charset="0"/>
            </a:rPr>
            <a:t>52%</a:t>
          </a:r>
          <a:endParaRPr kumimoji="0" lang="en-US" sz="1100" b="0" i="0" u="none" strike="noStrike" kern="1200" cap="none" normalizeH="0" baseline="0">
            <a:ln/>
            <a:effectLst/>
            <a:latin typeface="Times New Roman" pitchFamily="18" charset="0"/>
            <a:cs typeface="Arial" charset="0"/>
          </a:endParaRPr>
        </a:p>
      </dsp:txBody>
      <dsp:txXfrm>
        <a:off x="3430255" y="765964"/>
        <a:ext cx="1078292" cy="539146"/>
      </dsp:txXfrm>
    </dsp:sp>
    <dsp:sp modelId="{E5ED721A-25EB-47AA-A6C6-F331845C261A}">
      <dsp:nvSpPr>
        <dsp:cNvPr id="0" name=""/>
        <dsp:cNvSpPr/>
      </dsp:nvSpPr>
      <dsp:spPr>
        <a:xfrm>
          <a:off x="3430255" y="1531552"/>
          <a:ext cx="1078292" cy="539146"/>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100" b="0" i="0" u="none" strike="noStrike" kern="1200" cap="none" normalizeH="0" baseline="0">
              <a:ln/>
              <a:effectLst/>
              <a:latin typeface="Times New Roman" pitchFamily="18" charset="0"/>
              <a:cs typeface="Arial" charset="0"/>
            </a:rPr>
            <a:t>Besök 2</a:t>
          </a:r>
          <a:endParaRPr kumimoji="0" lang="en-US" sz="1100" b="0" i="0" u="none" strike="noStrike" kern="1200" cap="none" normalizeH="0" baseline="0">
            <a:ln/>
            <a:effectLst/>
            <a:latin typeface="Times New Roman" pitchFamily="18" charset="0"/>
            <a:cs typeface="Arial" charset="0"/>
          </a:endParaRPr>
        </a:p>
      </dsp:txBody>
      <dsp:txXfrm>
        <a:off x="3430255" y="1531552"/>
        <a:ext cx="1078292" cy="539146"/>
      </dsp:txXfrm>
    </dsp:sp>
    <dsp:sp modelId="{2AF89068-202D-47C9-87BD-6E971FD4A7D2}">
      <dsp:nvSpPr>
        <dsp:cNvPr id="0" name=""/>
        <dsp:cNvSpPr/>
      </dsp:nvSpPr>
      <dsp:spPr>
        <a:xfrm>
          <a:off x="2777888" y="2297140"/>
          <a:ext cx="1078292" cy="539146"/>
        </a:xfrm>
        <a:prstGeom prst="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100" b="0" i="0" u="none" strike="noStrike" kern="1200" cap="none" normalizeH="0" baseline="0" dirty="0">
              <a:ln/>
              <a:effectLst/>
              <a:latin typeface="Times New Roman" pitchFamily="18" charset="0"/>
              <a:cs typeface="Arial" charset="0"/>
            </a:rPr>
            <a:t>Käkledsljud</a:t>
          </a:r>
        </a:p>
        <a:p>
          <a:pPr marL="0" marR="0" lvl="0" indent="0" algn="ctr" defTabSz="914400" rtl="0" eaLnBrk="1" fontAlgn="base" latinLnBrk="0" hangingPunct="1">
            <a:lnSpc>
              <a:spcPct val="100000"/>
            </a:lnSpc>
            <a:spcBef>
              <a:spcPct val="0"/>
            </a:spcBef>
            <a:spcAft>
              <a:spcPct val="0"/>
            </a:spcAft>
            <a:buClrTx/>
            <a:buSzTx/>
            <a:buFontTx/>
            <a:buNone/>
            <a:tabLst/>
          </a:pPr>
          <a:r>
            <a:rPr kumimoji="0" lang="sv-SE" sz="1100" b="0" i="0" u="none" strike="noStrike" kern="1200" cap="none" normalizeH="0" baseline="0" dirty="0">
              <a:ln/>
              <a:effectLst/>
              <a:latin typeface="Times New Roman" pitchFamily="18" charset="0"/>
              <a:cs typeface="Arial" charset="0"/>
            </a:rPr>
            <a:t>34%</a:t>
          </a:r>
        </a:p>
        <a:p>
          <a:pPr marL="0" marR="0" lvl="0" indent="0" algn="ctr" defTabSz="914400" rtl="0" eaLnBrk="1" fontAlgn="base" latinLnBrk="0" hangingPunct="1">
            <a:lnSpc>
              <a:spcPct val="100000"/>
            </a:lnSpc>
            <a:spcBef>
              <a:spcPct val="0"/>
            </a:spcBef>
            <a:spcAft>
              <a:spcPct val="0"/>
            </a:spcAft>
            <a:buClrTx/>
            <a:buSzTx/>
            <a:buFontTx/>
            <a:buNone/>
            <a:tabLst/>
          </a:pPr>
          <a:r>
            <a:rPr kumimoji="0" lang="sv-SE" sz="1100" b="0" i="0" u="none" strike="noStrike" kern="1200" cap="none" normalizeH="0" baseline="0" dirty="0">
              <a:ln/>
              <a:effectLst/>
              <a:latin typeface="Times New Roman" pitchFamily="18" charset="0"/>
              <a:cs typeface="Arial" charset="0"/>
            </a:rPr>
            <a:t>50%</a:t>
          </a:r>
          <a:endParaRPr kumimoji="0" lang="en-US" sz="1100" b="0" i="0" u="none" strike="noStrike" kern="1200" cap="none" normalizeH="0" baseline="0" dirty="0">
            <a:ln/>
            <a:effectLst/>
            <a:latin typeface="Times New Roman" pitchFamily="18" charset="0"/>
            <a:cs typeface="Arial" charset="0"/>
          </a:endParaRPr>
        </a:p>
      </dsp:txBody>
      <dsp:txXfrm>
        <a:off x="2777888" y="2297140"/>
        <a:ext cx="1078292" cy="539146"/>
      </dsp:txXfrm>
    </dsp:sp>
    <dsp:sp modelId="{0DFB05E9-887D-4056-B1B1-EC6E2C40A44A}">
      <dsp:nvSpPr>
        <dsp:cNvPr id="0" name=""/>
        <dsp:cNvSpPr/>
      </dsp:nvSpPr>
      <dsp:spPr>
        <a:xfrm>
          <a:off x="4082623" y="2297140"/>
          <a:ext cx="1078292" cy="539146"/>
        </a:xfrm>
        <a:prstGeom prst="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100" b="0" i="0" u="none" strike="noStrike" kern="1200" cap="none" normalizeH="0" baseline="0" dirty="0">
              <a:ln/>
              <a:effectLst/>
              <a:latin typeface="Times New Roman" pitchFamily="18" charset="0"/>
              <a:cs typeface="Arial" charset="0"/>
            </a:rPr>
            <a:t>Inga ljud</a:t>
          </a:r>
        </a:p>
        <a:p>
          <a:pPr marL="0" marR="0" lvl="0" indent="0" algn="ctr" defTabSz="914400" rtl="0" eaLnBrk="1" fontAlgn="base" latinLnBrk="0" hangingPunct="1">
            <a:lnSpc>
              <a:spcPct val="100000"/>
            </a:lnSpc>
            <a:spcBef>
              <a:spcPct val="0"/>
            </a:spcBef>
            <a:spcAft>
              <a:spcPct val="0"/>
            </a:spcAft>
            <a:buClrTx/>
            <a:buSzTx/>
            <a:buFontTx/>
            <a:buNone/>
            <a:tabLst/>
          </a:pPr>
          <a:r>
            <a:rPr kumimoji="0" lang="sv-SE" sz="1100" b="0" i="0" u="none" strike="noStrike" kern="1200" cap="none" normalizeH="0" baseline="0" dirty="0">
              <a:ln/>
              <a:effectLst/>
              <a:latin typeface="Times New Roman" pitchFamily="18" charset="0"/>
              <a:cs typeface="Arial" charset="0"/>
            </a:rPr>
            <a:t>66%</a:t>
          </a:r>
        </a:p>
        <a:p>
          <a:pPr marL="0" marR="0" lvl="0" indent="0" algn="ctr" defTabSz="914400" rtl="0" eaLnBrk="1" fontAlgn="base" latinLnBrk="0" hangingPunct="1">
            <a:lnSpc>
              <a:spcPct val="100000"/>
            </a:lnSpc>
            <a:spcBef>
              <a:spcPct val="0"/>
            </a:spcBef>
            <a:spcAft>
              <a:spcPct val="0"/>
            </a:spcAft>
            <a:buClrTx/>
            <a:buSzTx/>
            <a:buFontTx/>
            <a:buNone/>
            <a:tabLst/>
          </a:pPr>
          <a:r>
            <a:rPr kumimoji="0" lang="sv-SE" sz="1100" b="0" i="0" u="none" strike="noStrike" kern="1200" cap="none" normalizeH="0" baseline="0" dirty="0">
              <a:ln/>
              <a:effectLst/>
              <a:latin typeface="Times New Roman" pitchFamily="18" charset="0"/>
              <a:cs typeface="Arial" charset="0"/>
            </a:rPr>
            <a:t>50%</a:t>
          </a:r>
          <a:endParaRPr kumimoji="0" lang="en-US" sz="1100" b="0" i="0" u="none" strike="noStrike" kern="1200" cap="none" normalizeH="0" baseline="0" dirty="0">
            <a:ln/>
            <a:effectLst/>
            <a:latin typeface="Times New Roman" pitchFamily="18" charset="0"/>
            <a:cs typeface="Arial" charset="0"/>
          </a:endParaRPr>
        </a:p>
      </dsp:txBody>
      <dsp:txXfrm>
        <a:off x="4082623" y="2297140"/>
        <a:ext cx="1078292" cy="5391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4DE7F9-B457-445A-B6D1-D99C09DFE40F}">
      <dsp:nvSpPr>
        <dsp:cNvPr id="0" name=""/>
        <dsp:cNvSpPr/>
      </dsp:nvSpPr>
      <dsp:spPr>
        <a:xfrm>
          <a:off x="2441175" y="190"/>
          <a:ext cx="3389859" cy="685706"/>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sv-SE" sz="2800" kern="1200" dirty="0"/>
            <a:t>Screeningfrågor:</a:t>
          </a:r>
        </a:p>
      </dsp:txBody>
      <dsp:txXfrm>
        <a:off x="2461259" y="20274"/>
        <a:ext cx="3349691" cy="645538"/>
      </dsp:txXfrm>
    </dsp:sp>
    <dsp:sp modelId="{6CC014DD-36B3-48D2-9EE9-758BD479DF45}">
      <dsp:nvSpPr>
        <dsp:cNvPr id="0" name=""/>
        <dsp:cNvSpPr/>
      </dsp:nvSpPr>
      <dsp:spPr>
        <a:xfrm rot="5400000">
          <a:off x="4076106" y="745896"/>
          <a:ext cx="119998" cy="11999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061B53-A9C7-470A-BD93-53F4F3790F4A}">
      <dsp:nvSpPr>
        <dsp:cNvPr id="0" name=""/>
        <dsp:cNvSpPr/>
      </dsp:nvSpPr>
      <dsp:spPr>
        <a:xfrm>
          <a:off x="2441175" y="925894"/>
          <a:ext cx="3389859" cy="685706"/>
        </a:xfrm>
        <a:prstGeom prst="roundRect">
          <a:avLst>
            <a:gd name="adj" fmla="val 10000"/>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sv-SE" sz="1600" kern="1200" dirty="0"/>
            <a:t>Gör det ont i tinning, ansikte, käke eller käkled en gång i veckan eller oftare?</a:t>
          </a:r>
        </a:p>
      </dsp:txBody>
      <dsp:txXfrm>
        <a:off x="2461259" y="945978"/>
        <a:ext cx="3349691" cy="645538"/>
      </dsp:txXfrm>
    </dsp:sp>
    <dsp:sp modelId="{66524220-A978-4270-B0F2-FA307670ADA9}">
      <dsp:nvSpPr>
        <dsp:cNvPr id="0" name=""/>
        <dsp:cNvSpPr/>
      </dsp:nvSpPr>
      <dsp:spPr>
        <a:xfrm rot="5400000">
          <a:off x="4076106" y="1671600"/>
          <a:ext cx="119998" cy="11999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5FC4B2-F95B-4D60-A0D9-87C649F563D1}">
      <dsp:nvSpPr>
        <dsp:cNvPr id="0" name=""/>
        <dsp:cNvSpPr/>
      </dsp:nvSpPr>
      <dsp:spPr>
        <a:xfrm>
          <a:off x="2441175" y="1851598"/>
          <a:ext cx="3389859" cy="685706"/>
        </a:xfrm>
        <a:prstGeom prst="roundRect">
          <a:avLst>
            <a:gd name="adj" fmla="val 10000"/>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sv-SE" sz="1600" kern="1200"/>
            <a:t>Gör det ont när du gapar eller tuggar en gång i veckan eller oftare?</a:t>
          </a:r>
        </a:p>
      </dsp:txBody>
      <dsp:txXfrm>
        <a:off x="2461259" y="1871682"/>
        <a:ext cx="3349691" cy="645538"/>
      </dsp:txXfrm>
    </dsp:sp>
    <dsp:sp modelId="{B5130F29-80E3-4F0B-B620-77566B1674DA}">
      <dsp:nvSpPr>
        <dsp:cNvPr id="0" name=""/>
        <dsp:cNvSpPr/>
      </dsp:nvSpPr>
      <dsp:spPr>
        <a:xfrm rot="5400000">
          <a:off x="4076106" y="2597304"/>
          <a:ext cx="119998" cy="11999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30643F-CF0B-4AAF-BB6C-BE5D078E9B6D}">
      <dsp:nvSpPr>
        <dsp:cNvPr id="0" name=""/>
        <dsp:cNvSpPr/>
      </dsp:nvSpPr>
      <dsp:spPr>
        <a:xfrm>
          <a:off x="2441175" y="2777302"/>
          <a:ext cx="3389859" cy="685706"/>
        </a:xfrm>
        <a:prstGeom prst="roundRect">
          <a:avLst>
            <a:gd name="adj" fmla="val 10000"/>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sv-SE" sz="1600" kern="1200" dirty="0"/>
            <a:t>Har du låsningar eller upphakningar i käken en gång i veckan eller oftare?</a:t>
          </a:r>
        </a:p>
      </dsp:txBody>
      <dsp:txXfrm>
        <a:off x="2461259" y="2797386"/>
        <a:ext cx="3349691" cy="6455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DDE2D-7727-421D-9F62-CC3BA4123EDF}">
      <dsp:nvSpPr>
        <dsp:cNvPr id="0" name=""/>
        <dsp:cNvSpPr/>
      </dsp:nvSpPr>
      <dsp:spPr>
        <a:xfrm>
          <a:off x="1809" y="434226"/>
          <a:ext cx="3011077" cy="2809849"/>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sv-SE" sz="1900" kern="1200" dirty="0"/>
            <a:t>Tonåringar redogör för smärta och käkfunktionsstörning på ett mer vuxet sätt</a:t>
          </a:r>
        </a:p>
      </dsp:txBody>
      <dsp:txXfrm>
        <a:off x="442771" y="845719"/>
        <a:ext cx="2129153" cy="1986863"/>
      </dsp:txXfrm>
    </dsp:sp>
    <dsp:sp modelId="{7EB779DF-B209-4D1F-89C8-26D61E41CAB7}">
      <dsp:nvSpPr>
        <dsp:cNvPr id="0" name=""/>
        <dsp:cNvSpPr/>
      </dsp:nvSpPr>
      <dsp:spPr>
        <a:xfrm rot="18730264">
          <a:off x="2895267" y="1170929"/>
          <a:ext cx="1445824" cy="0"/>
        </a:xfrm>
        <a:custGeom>
          <a:avLst/>
          <a:gdLst/>
          <a:ahLst/>
          <a:cxnLst/>
          <a:rect l="0" t="0" r="0" b="0"/>
          <a:pathLst>
            <a:path>
              <a:moveTo>
                <a:pt x="0" y="0"/>
              </a:moveTo>
              <a:lnTo>
                <a:pt x="1445824" y="0"/>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D3F20A-0E74-4A4F-A059-450898B4239D}">
      <dsp:nvSpPr>
        <dsp:cNvPr id="0" name=""/>
        <dsp:cNvSpPr/>
      </dsp:nvSpPr>
      <dsp:spPr>
        <a:xfrm>
          <a:off x="4103504" y="635147"/>
          <a:ext cx="529121" cy="0"/>
        </a:xfrm>
        <a:prstGeom prst="line">
          <a:avLst/>
        </a:pr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CA1E5E-C048-4A81-BD8D-AA91E511639C}">
      <dsp:nvSpPr>
        <dsp:cNvPr id="0" name=""/>
        <dsp:cNvSpPr/>
      </dsp:nvSpPr>
      <dsp:spPr>
        <a:xfrm>
          <a:off x="4632625" y="22347"/>
          <a:ext cx="3751951" cy="122559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sv-SE" sz="2400" kern="1200" dirty="0"/>
            <a:t>2-3 åringar: </a:t>
          </a:r>
          <a:br>
            <a:rPr lang="sv-SE" sz="3000" kern="1200" dirty="0"/>
          </a:br>
          <a:r>
            <a:rPr lang="sv-SE" sz="1800" kern="1200" dirty="0"/>
            <a:t>enbart - </a:t>
          </a:r>
          <a:r>
            <a:rPr lang="sv-SE" sz="1800" i="1" kern="1200" dirty="0"/>
            <a:t>”Det gör ont”</a:t>
          </a:r>
          <a:endParaRPr lang="sv-SE" sz="1800" kern="1200" dirty="0"/>
        </a:p>
      </dsp:txBody>
      <dsp:txXfrm>
        <a:off x="4632625" y="22347"/>
        <a:ext cx="3751951" cy="1225599"/>
      </dsp:txXfrm>
    </dsp:sp>
    <dsp:sp modelId="{E1F478F2-4C08-4FCC-8C6A-1DCF36DB8D9B}">
      <dsp:nvSpPr>
        <dsp:cNvPr id="0" name=""/>
        <dsp:cNvSpPr/>
      </dsp:nvSpPr>
      <dsp:spPr>
        <a:xfrm rot="68061">
          <a:off x="3132759" y="1851136"/>
          <a:ext cx="970839" cy="0"/>
        </a:xfrm>
        <a:custGeom>
          <a:avLst/>
          <a:gdLst/>
          <a:ahLst/>
          <a:cxnLst/>
          <a:rect l="0" t="0" r="0" b="0"/>
          <a:pathLst>
            <a:path>
              <a:moveTo>
                <a:pt x="0" y="0"/>
              </a:moveTo>
              <a:lnTo>
                <a:pt x="970839" y="0"/>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F0BE5F-CA3B-45EC-815A-2114F003BE23}">
      <dsp:nvSpPr>
        <dsp:cNvPr id="0" name=""/>
        <dsp:cNvSpPr/>
      </dsp:nvSpPr>
      <dsp:spPr>
        <a:xfrm>
          <a:off x="4103504" y="1860746"/>
          <a:ext cx="529121" cy="0"/>
        </a:xfrm>
        <a:prstGeom prst="line">
          <a:avLst/>
        </a:pr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43CF5B-D17C-4E17-9288-17BA5DCB1D16}">
      <dsp:nvSpPr>
        <dsp:cNvPr id="0" name=""/>
        <dsp:cNvSpPr/>
      </dsp:nvSpPr>
      <dsp:spPr>
        <a:xfrm>
          <a:off x="4632625" y="1247946"/>
          <a:ext cx="3751951" cy="122559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sv-SE" sz="2400" kern="1200" dirty="0"/>
            <a:t>5-6 åringar: </a:t>
          </a:r>
          <a:br>
            <a:rPr lang="sv-SE" sz="2200" kern="1200" dirty="0"/>
          </a:br>
          <a:r>
            <a:rPr lang="sv-SE" sz="1800" kern="1200" dirty="0"/>
            <a:t>mer specifikt var - </a:t>
          </a:r>
          <a:r>
            <a:rPr lang="sv-SE" sz="1800" i="1" kern="1200" dirty="0"/>
            <a:t>”Ont i magen”</a:t>
          </a:r>
          <a:endParaRPr lang="sv-SE" sz="2200" kern="1200" dirty="0"/>
        </a:p>
      </dsp:txBody>
      <dsp:txXfrm>
        <a:off x="4632625" y="1247946"/>
        <a:ext cx="3751951" cy="1225599"/>
      </dsp:txXfrm>
    </dsp:sp>
    <dsp:sp modelId="{275833B6-26DB-415E-95DD-96E7468D1EA7}">
      <dsp:nvSpPr>
        <dsp:cNvPr id="0" name=""/>
        <dsp:cNvSpPr/>
      </dsp:nvSpPr>
      <dsp:spPr>
        <a:xfrm rot="2902950">
          <a:off x="2887647" y="2519359"/>
          <a:ext cx="1459056" cy="0"/>
        </a:xfrm>
        <a:custGeom>
          <a:avLst/>
          <a:gdLst/>
          <a:ahLst/>
          <a:cxnLst/>
          <a:rect l="0" t="0" r="0" b="0"/>
          <a:pathLst>
            <a:path>
              <a:moveTo>
                <a:pt x="0" y="0"/>
              </a:moveTo>
              <a:lnTo>
                <a:pt x="1459056" y="0"/>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92871F-0953-4E6A-9A2B-E80A1F91DF6D}">
      <dsp:nvSpPr>
        <dsp:cNvPr id="0" name=""/>
        <dsp:cNvSpPr/>
      </dsp:nvSpPr>
      <dsp:spPr>
        <a:xfrm>
          <a:off x="4101694" y="3064750"/>
          <a:ext cx="529121" cy="0"/>
        </a:xfrm>
        <a:prstGeom prst="line">
          <a:avLst/>
        </a:pr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F061C9-3169-4C67-BC52-9A761652DC81}">
      <dsp:nvSpPr>
        <dsp:cNvPr id="0" name=""/>
        <dsp:cNvSpPr/>
      </dsp:nvSpPr>
      <dsp:spPr>
        <a:xfrm>
          <a:off x="4630816" y="2451951"/>
          <a:ext cx="3751951" cy="122559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sv-SE" sz="2400" kern="1200" dirty="0"/>
            <a:t>8-10 åringar: </a:t>
          </a:r>
          <a:br>
            <a:rPr lang="sv-SE" sz="2400" kern="1200" dirty="0"/>
          </a:br>
          <a:r>
            <a:rPr lang="sv-SE" sz="1800" kern="1200" dirty="0"/>
            <a:t>än mer beskrivande - </a:t>
          </a:r>
          <a:r>
            <a:rPr lang="sv-SE" sz="1800" i="1" kern="1200" dirty="0"/>
            <a:t>gärna bildspråk</a:t>
          </a:r>
          <a:endParaRPr lang="sv-SE" sz="2400" i="1" kern="1200" dirty="0"/>
        </a:p>
      </dsp:txBody>
      <dsp:txXfrm>
        <a:off x="4630816" y="2451951"/>
        <a:ext cx="3751951" cy="12255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013975-2A18-423C-961C-E3EA7F6E4324}">
      <dsp:nvSpPr>
        <dsp:cNvPr id="0" name=""/>
        <dsp:cNvSpPr/>
      </dsp:nvSpPr>
      <dsp:spPr>
        <a:xfrm>
          <a:off x="1459" y="359865"/>
          <a:ext cx="2255009" cy="902003"/>
        </a:xfrm>
        <a:prstGeom prst="chevron">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t>0-3 </a:t>
          </a:r>
          <a:r>
            <a:rPr lang="en-US" sz="1800" kern="1200" dirty="0" err="1"/>
            <a:t>år</a:t>
          </a:r>
          <a:r>
            <a:rPr lang="en-US" sz="1800" kern="1200" dirty="0"/>
            <a:t> </a:t>
          </a:r>
          <a:r>
            <a:rPr lang="en-US" sz="1800" i="1" kern="1200" dirty="0" err="1"/>
            <a:t>beteendeskalor</a:t>
          </a:r>
          <a:endParaRPr lang="sv-SE" sz="1800" i="1" kern="1200" dirty="0"/>
        </a:p>
      </dsp:txBody>
      <dsp:txXfrm>
        <a:off x="452461" y="359865"/>
        <a:ext cx="1353006" cy="902003"/>
      </dsp:txXfrm>
    </dsp:sp>
    <dsp:sp modelId="{9EFE0916-422E-446A-813F-6AC713F0D0C3}">
      <dsp:nvSpPr>
        <dsp:cNvPr id="0" name=""/>
        <dsp:cNvSpPr/>
      </dsp:nvSpPr>
      <dsp:spPr>
        <a:xfrm>
          <a:off x="1963317" y="436535"/>
          <a:ext cx="1871657" cy="748663"/>
        </a:xfrm>
        <a:prstGeom prst="chevron">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kern="1200"/>
            <a:t>Ansiktsuttryck, skrik, </a:t>
          </a:r>
          <a:br>
            <a:rPr lang="en-US" sz="1000" kern="1200"/>
          </a:br>
          <a:r>
            <a:rPr lang="en-US" sz="1000" kern="1200"/>
            <a:t>kroppshållning, tröstbarhet</a:t>
          </a:r>
          <a:br>
            <a:rPr lang="en-US" sz="1000" kern="1200"/>
          </a:br>
          <a:r>
            <a:rPr lang="en-US" sz="1000" kern="1200"/>
            <a:t>andningsmönster, </a:t>
          </a:r>
          <a:br>
            <a:rPr lang="en-US" sz="1000" kern="1200"/>
          </a:br>
          <a:r>
            <a:rPr lang="en-US" sz="1000" kern="1200"/>
            <a:t>aktivitetsgrad </a:t>
          </a:r>
          <a:endParaRPr lang="sv-SE" sz="1000" kern="1200"/>
        </a:p>
      </dsp:txBody>
      <dsp:txXfrm>
        <a:off x="2337649" y="436535"/>
        <a:ext cx="1122994" cy="748663"/>
      </dsp:txXfrm>
    </dsp:sp>
    <dsp:sp modelId="{1EF2950C-FE0A-43DA-84D3-A78383E2DB37}">
      <dsp:nvSpPr>
        <dsp:cNvPr id="0" name=""/>
        <dsp:cNvSpPr/>
      </dsp:nvSpPr>
      <dsp:spPr>
        <a:xfrm>
          <a:off x="1459" y="1388149"/>
          <a:ext cx="2255009" cy="902003"/>
        </a:xfrm>
        <a:prstGeom prst="chevron">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t>3 </a:t>
          </a:r>
          <a:r>
            <a:rPr lang="en-US" sz="1800" kern="1200" dirty="0" err="1"/>
            <a:t>år</a:t>
          </a:r>
          <a:r>
            <a:rPr lang="en-US" sz="1800" kern="1200" dirty="0"/>
            <a:t> </a:t>
          </a:r>
          <a:r>
            <a:rPr lang="en-US" sz="1800" i="1" kern="1200" dirty="0" err="1"/>
            <a:t>ansiktsskala</a:t>
          </a:r>
          <a:endParaRPr lang="sv-SE" sz="1800" i="1" kern="1200" dirty="0"/>
        </a:p>
      </dsp:txBody>
      <dsp:txXfrm>
        <a:off x="452461" y="1388149"/>
        <a:ext cx="1353006" cy="902003"/>
      </dsp:txXfrm>
    </dsp:sp>
    <dsp:sp modelId="{6339C534-3B89-46AB-B050-D2517C7CFCF4}">
      <dsp:nvSpPr>
        <dsp:cNvPr id="0" name=""/>
        <dsp:cNvSpPr/>
      </dsp:nvSpPr>
      <dsp:spPr>
        <a:xfrm>
          <a:off x="1963317" y="1464819"/>
          <a:ext cx="1871657" cy="748663"/>
        </a:xfrm>
        <a:prstGeom prst="chevron">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kern="1200"/>
            <a:t>Bieri skala, yngre barn väljer ytterligheter</a:t>
          </a:r>
          <a:endParaRPr lang="sv-SE" sz="1000" kern="1200"/>
        </a:p>
      </dsp:txBody>
      <dsp:txXfrm>
        <a:off x="2337649" y="1464819"/>
        <a:ext cx="1122994" cy="748663"/>
      </dsp:txXfrm>
    </dsp:sp>
    <dsp:sp modelId="{23840A0D-8FC6-4A96-BF2E-A54DBA313265}">
      <dsp:nvSpPr>
        <dsp:cNvPr id="0" name=""/>
        <dsp:cNvSpPr/>
      </dsp:nvSpPr>
      <dsp:spPr>
        <a:xfrm>
          <a:off x="3572942" y="1464819"/>
          <a:ext cx="1871657" cy="748663"/>
        </a:xfrm>
        <a:prstGeom prst="chevron">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kern="1200"/>
            <a:t>Kan förstå skillnad på mycket och lite ont</a:t>
          </a:r>
          <a:endParaRPr lang="sv-SE" sz="1000" kern="1200"/>
        </a:p>
      </dsp:txBody>
      <dsp:txXfrm>
        <a:off x="3947274" y="1464819"/>
        <a:ext cx="1122994" cy="748663"/>
      </dsp:txXfrm>
    </dsp:sp>
    <dsp:sp modelId="{6107380A-0566-4DE3-9F37-62B3A03EEE97}">
      <dsp:nvSpPr>
        <dsp:cNvPr id="0" name=""/>
        <dsp:cNvSpPr/>
      </dsp:nvSpPr>
      <dsp:spPr>
        <a:xfrm>
          <a:off x="1459" y="2416433"/>
          <a:ext cx="2255009" cy="902003"/>
        </a:xfrm>
        <a:prstGeom prst="chevron">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err="1"/>
            <a:t>Från</a:t>
          </a:r>
          <a:r>
            <a:rPr lang="en-US" sz="1800" kern="1200" dirty="0"/>
            <a:t> (6) 10 </a:t>
          </a:r>
          <a:r>
            <a:rPr lang="en-US" sz="1800" kern="1200" dirty="0" err="1"/>
            <a:t>år</a:t>
          </a:r>
          <a:br>
            <a:rPr lang="en-US" sz="1800" kern="1200" dirty="0"/>
          </a:br>
          <a:r>
            <a:rPr lang="en-US" sz="1800" i="1" kern="1200" dirty="0"/>
            <a:t>VAS</a:t>
          </a:r>
          <a:endParaRPr lang="sv-SE" sz="1800" i="1" kern="1200" dirty="0"/>
        </a:p>
      </dsp:txBody>
      <dsp:txXfrm>
        <a:off x="452461" y="2416433"/>
        <a:ext cx="1353006" cy="902003"/>
      </dsp:txXfrm>
    </dsp:sp>
    <dsp:sp modelId="{4D7D2752-F3DD-49DE-BB63-BB512AE70B17}">
      <dsp:nvSpPr>
        <dsp:cNvPr id="0" name=""/>
        <dsp:cNvSpPr/>
      </dsp:nvSpPr>
      <dsp:spPr>
        <a:xfrm>
          <a:off x="1963317" y="2493104"/>
          <a:ext cx="1871657" cy="748663"/>
        </a:xfrm>
        <a:prstGeom prst="chevron">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kern="1200" dirty="0" err="1"/>
            <a:t>Skolålder</a:t>
          </a:r>
          <a:r>
            <a:rPr lang="en-US" sz="1000" kern="1200" dirty="0"/>
            <a:t> </a:t>
          </a:r>
          <a:r>
            <a:rPr lang="en-US" sz="1000" kern="1200" dirty="0" err="1"/>
            <a:t>och</a:t>
          </a:r>
          <a:r>
            <a:rPr lang="en-US" sz="1000" kern="1200" dirty="0"/>
            <a:t> </a:t>
          </a:r>
          <a:r>
            <a:rPr lang="en-US" sz="1000" kern="1200" dirty="0" err="1"/>
            <a:t>uppåt</a:t>
          </a:r>
          <a:endParaRPr lang="sv-SE" sz="1000" kern="1200" dirty="0"/>
        </a:p>
      </dsp:txBody>
      <dsp:txXfrm>
        <a:off x="2337649" y="2493104"/>
        <a:ext cx="1122994" cy="7486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F6F4B-1C7A-4A63-92A8-9A811756C0C2}">
      <dsp:nvSpPr>
        <dsp:cNvPr id="0" name=""/>
        <dsp:cNvSpPr/>
      </dsp:nvSpPr>
      <dsp:spPr>
        <a:xfrm>
          <a:off x="6420" y="179497"/>
          <a:ext cx="862945" cy="7787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E1730B8-D082-4AE0-97B5-A005A3D46836}">
      <dsp:nvSpPr>
        <dsp:cNvPr id="0" name=""/>
        <dsp:cNvSpPr/>
      </dsp:nvSpPr>
      <dsp:spPr>
        <a:xfrm>
          <a:off x="6420" y="1100947"/>
          <a:ext cx="2465558" cy="137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dirty="0" err="1"/>
            <a:t>Akutbesök</a:t>
          </a:r>
          <a:r>
            <a:rPr lang="en-US" sz="1400" kern="1200" dirty="0"/>
            <a:t>:</a:t>
          </a:r>
        </a:p>
        <a:p>
          <a:pPr marL="0" lvl="0" indent="0" algn="l" defTabSz="622300">
            <a:lnSpc>
              <a:spcPct val="100000"/>
            </a:lnSpc>
            <a:spcBef>
              <a:spcPct val="0"/>
            </a:spcBef>
            <a:spcAft>
              <a:spcPct val="35000"/>
            </a:spcAft>
            <a:buNone/>
            <a:defRPr b="1"/>
          </a:pPr>
          <a:r>
            <a:rPr lang="en-US" sz="1400" b="0" kern="1200" dirty="0"/>
            <a:t>Anna, 42 </a:t>
          </a:r>
          <a:r>
            <a:rPr lang="en-US" sz="1400" b="0" kern="1200" dirty="0" err="1"/>
            <a:t>år</a:t>
          </a:r>
          <a:r>
            <a:rPr lang="en-US" sz="1400" b="0" kern="1200" dirty="0"/>
            <a:t>, </a:t>
          </a:r>
          <a:r>
            <a:rPr lang="en-US" sz="1400" b="0" kern="1200" dirty="0" err="1"/>
            <a:t>chefsjurist</a:t>
          </a:r>
          <a:r>
            <a:rPr lang="en-US" sz="1400" b="0" kern="1200" dirty="0"/>
            <a:t> </a:t>
          </a:r>
          <a:r>
            <a:rPr lang="en-US" sz="1400" b="0" kern="1200" dirty="0" err="1"/>
            <a:t>på</a:t>
          </a:r>
          <a:r>
            <a:rPr lang="en-US" sz="1400" b="0" kern="1200" dirty="0"/>
            <a:t> </a:t>
          </a:r>
          <a:r>
            <a:rPr lang="en-US" sz="1400" b="0" kern="1200" dirty="0" err="1"/>
            <a:t>ett</a:t>
          </a:r>
          <a:r>
            <a:rPr lang="en-US" sz="1400" b="0" kern="1200" dirty="0"/>
            <a:t> </a:t>
          </a:r>
          <a:r>
            <a:rPr lang="en-US" sz="1400" b="0" kern="1200" dirty="0" err="1"/>
            <a:t>stort</a:t>
          </a:r>
          <a:r>
            <a:rPr lang="en-US" sz="1400" b="0" kern="1200" dirty="0"/>
            <a:t> </a:t>
          </a:r>
          <a:r>
            <a:rPr lang="en-US" sz="1400" b="0" kern="1200" dirty="0" err="1"/>
            <a:t>internationellt</a:t>
          </a:r>
          <a:r>
            <a:rPr lang="en-US" sz="1400" b="0" kern="1200" dirty="0"/>
            <a:t> </a:t>
          </a:r>
          <a:r>
            <a:rPr lang="en-US" sz="1400" b="0" kern="1200" dirty="0" err="1"/>
            <a:t>företag</a:t>
          </a:r>
          <a:r>
            <a:rPr lang="en-US" sz="1400" b="0" kern="1200" dirty="0"/>
            <a:t>, </a:t>
          </a:r>
          <a:r>
            <a:rPr lang="en-US" sz="1400" b="0" kern="1200" dirty="0" err="1"/>
            <a:t>kommer</a:t>
          </a:r>
          <a:r>
            <a:rPr lang="en-US" sz="1400" b="0" kern="1200" dirty="0"/>
            <a:t> till dig </a:t>
          </a:r>
          <a:r>
            <a:rPr lang="en-US" sz="1400" b="0" kern="1200" dirty="0" err="1"/>
            <a:t>på</a:t>
          </a:r>
          <a:r>
            <a:rPr lang="en-US" sz="1400" b="0" kern="1200" dirty="0"/>
            <a:t> </a:t>
          </a:r>
          <a:r>
            <a:rPr lang="en-US" sz="1400" b="0" kern="1200" dirty="0" err="1"/>
            <a:t>ett</a:t>
          </a:r>
          <a:r>
            <a:rPr lang="en-US" sz="1400" b="0" kern="1200" dirty="0"/>
            <a:t> </a:t>
          </a:r>
          <a:r>
            <a:rPr lang="en-US" sz="1400" b="0" kern="1200" dirty="0" err="1"/>
            <a:t>akutbesök</a:t>
          </a:r>
          <a:r>
            <a:rPr lang="en-US" sz="1400" b="0" kern="1200" dirty="0"/>
            <a:t>. </a:t>
          </a:r>
        </a:p>
      </dsp:txBody>
      <dsp:txXfrm>
        <a:off x="6420" y="1100947"/>
        <a:ext cx="2465558" cy="1374089"/>
      </dsp:txXfrm>
    </dsp:sp>
    <dsp:sp modelId="{1007FC61-988D-4E28-B006-EE9D8D3E1BEB}">
      <dsp:nvSpPr>
        <dsp:cNvPr id="0" name=""/>
        <dsp:cNvSpPr/>
      </dsp:nvSpPr>
      <dsp:spPr>
        <a:xfrm>
          <a:off x="6420" y="2541421"/>
          <a:ext cx="2465558" cy="957319"/>
        </a:xfrm>
        <a:prstGeom prst="rect">
          <a:avLst/>
        </a:prstGeom>
        <a:noFill/>
        <a:ln>
          <a:noFill/>
        </a:ln>
        <a:effectLst/>
      </dsp:spPr>
      <dsp:style>
        <a:lnRef idx="0">
          <a:scrgbClr r="0" g="0" b="0"/>
        </a:lnRef>
        <a:fillRef idx="0">
          <a:scrgbClr r="0" g="0" b="0"/>
        </a:fillRef>
        <a:effectRef idx="0">
          <a:scrgbClr r="0" g="0" b="0"/>
        </a:effectRef>
        <a:fontRef idx="minor"/>
      </dsp:style>
    </dsp:sp>
    <dsp:sp modelId="{712BB4EA-6F52-49ED-81A2-44EA815FCA70}">
      <dsp:nvSpPr>
        <dsp:cNvPr id="0" name=""/>
        <dsp:cNvSpPr/>
      </dsp:nvSpPr>
      <dsp:spPr>
        <a:xfrm>
          <a:off x="2903452" y="179497"/>
          <a:ext cx="862945" cy="7787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FD350AF-87F3-4052-8AAC-F5326162137E}">
      <dsp:nvSpPr>
        <dsp:cNvPr id="0" name=""/>
        <dsp:cNvSpPr/>
      </dsp:nvSpPr>
      <dsp:spPr>
        <a:xfrm>
          <a:off x="2903452" y="1100947"/>
          <a:ext cx="2465558" cy="137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0" kern="1200" dirty="0"/>
            <a:t>Hon </a:t>
          </a:r>
          <a:r>
            <a:rPr lang="en-US" sz="1400" b="0" kern="1200" dirty="0" err="1"/>
            <a:t>klagar</a:t>
          </a:r>
          <a:r>
            <a:rPr lang="en-US" sz="1400" b="0" kern="1200" dirty="0"/>
            <a:t> </a:t>
          </a:r>
          <a:r>
            <a:rPr lang="en-US" sz="1400" b="0" kern="1200" dirty="0" err="1"/>
            <a:t>på</a:t>
          </a:r>
          <a:r>
            <a:rPr lang="en-US" sz="1400" b="0" kern="1200" dirty="0"/>
            <a:t> </a:t>
          </a:r>
          <a:r>
            <a:rPr lang="en-US" sz="1400" b="0" kern="1200" dirty="0" err="1"/>
            <a:t>värk</a:t>
          </a:r>
          <a:r>
            <a:rPr lang="en-US" sz="1400" b="0" kern="1200" dirty="0"/>
            <a:t> </a:t>
          </a:r>
          <a:r>
            <a:rPr lang="en-US" sz="1400" b="0" kern="1200" dirty="0" err="1"/>
            <a:t>vä</a:t>
          </a:r>
          <a:r>
            <a:rPr lang="en-US" sz="1400" b="0" kern="1200" dirty="0"/>
            <a:t> </a:t>
          </a:r>
          <a:r>
            <a:rPr lang="en-US" sz="1400" b="0" kern="1200" dirty="0" err="1"/>
            <a:t>sida</a:t>
          </a:r>
          <a:r>
            <a:rPr lang="en-US" sz="1400" b="0" kern="1200" dirty="0"/>
            <a:t> av </a:t>
          </a:r>
          <a:r>
            <a:rPr lang="en-US" sz="1400" b="0" kern="1200" dirty="0" err="1"/>
            <a:t>ansiktet</a:t>
          </a:r>
          <a:r>
            <a:rPr lang="en-US" sz="1400" b="0" kern="1200" dirty="0"/>
            <a:t>. </a:t>
          </a:r>
        </a:p>
      </dsp:txBody>
      <dsp:txXfrm>
        <a:off x="2903452" y="1100947"/>
        <a:ext cx="2465558" cy="1374089"/>
      </dsp:txXfrm>
    </dsp:sp>
    <dsp:sp modelId="{053E4FB0-172F-4465-9265-4EB179E17967}">
      <dsp:nvSpPr>
        <dsp:cNvPr id="0" name=""/>
        <dsp:cNvSpPr/>
      </dsp:nvSpPr>
      <dsp:spPr>
        <a:xfrm>
          <a:off x="2903452" y="2541421"/>
          <a:ext cx="2465558" cy="957319"/>
        </a:xfrm>
        <a:prstGeom prst="rect">
          <a:avLst/>
        </a:prstGeom>
        <a:noFill/>
        <a:ln>
          <a:noFill/>
        </a:ln>
        <a:effectLst/>
      </dsp:spPr>
      <dsp:style>
        <a:lnRef idx="0">
          <a:scrgbClr r="0" g="0" b="0"/>
        </a:lnRef>
        <a:fillRef idx="0">
          <a:scrgbClr r="0" g="0" b="0"/>
        </a:fillRef>
        <a:effectRef idx="0">
          <a:scrgbClr r="0" g="0" b="0"/>
        </a:effectRef>
        <a:fontRef idx="minor"/>
      </dsp:style>
    </dsp:sp>
    <dsp:sp modelId="{A8476131-A917-47AA-A875-37ECE0133673}">
      <dsp:nvSpPr>
        <dsp:cNvPr id="0" name=""/>
        <dsp:cNvSpPr/>
      </dsp:nvSpPr>
      <dsp:spPr>
        <a:xfrm>
          <a:off x="5800483" y="179497"/>
          <a:ext cx="862945" cy="77872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9FB1F73-0D2A-4C3A-8514-A9C28AC0533F}">
      <dsp:nvSpPr>
        <dsp:cNvPr id="0" name=""/>
        <dsp:cNvSpPr/>
      </dsp:nvSpPr>
      <dsp:spPr>
        <a:xfrm>
          <a:off x="5800483" y="1100947"/>
          <a:ext cx="2465558" cy="137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0" kern="1200" dirty="0" err="1"/>
            <a:t>Problemen</a:t>
          </a:r>
          <a:r>
            <a:rPr lang="en-US" sz="1400" b="0" kern="1200" dirty="0"/>
            <a:t> </a:t>
          </a:r>
          <a:r>
            <a:rPr lang="en-US" sz="1400" b="0" kern="1200" dirty="0" err="1"/>
            <a:t>började</a:t>
          </a:r>
          <a:r>
            <a:rPr lang="en-US" sz="1400" b="0" kern="1200" dirty="0"/>
            <a:t> </a:t>
          </a:r>
          <a:r>
            <a:rPr lang="en-US" sz="1400" b="0" kern="1200" dirty="0" err="1"/>
            <a:t>för</a:t>
          </a:r>
          <a:r>
            <a:rPr lang="en-US" sz="1400" b="0" kern="1200" dirty="0"/>
            <a:t> ca 10 </a:t>
          </a:r>
          <a:r>
            <a:rPr lang="en-US" sz="1400" b="0" kern="1200" dirty="0" err="1"/>
            <a:t>dagar</a:t>
          </a:r>
          <a:r>
            <a:rPr lang="en-US" sz="1400" b="0" kern="1200" dirty="0"/>
            <a:t> sedan. </a:t>
          </a:r>
        </a:p>
        <a:p>
          <a:pPr marL="0" lvl="0" indent="0" algn="l" defTabSz="622300">
            <a:lnSpc>
              <a:spcPct val="100000"/>
            </a:lnSpc>
            <a:spcBef>
              <a:spcPct val="0"/>
            </a:spcBef>
            <a:spcAft>
              <a:spcPct val="35000"/>
            </a:spcAft>
            <a:buNone/>
            <a:defRPr b="1"/>
          </a:pPr>
          <a:r>
            <a:rPr lang="en-US" sz="1400" b="0" kern="1200" dirty="0"/>
            <a:t>Hon har inga </a:t>
          </a:r>
          <a:r>
            <a:rPr lang="en-US" sz="1400" b="0" kern="1200" dirty="0" err="1"/>
            <a:t>större</a:t>
          </a:r>
          <a:r>
            <a:rPr lang="en-US" sz="1400" b="0" kern="1200" dirty="0"/>
            <a:t> </a:t>
          </a:r>
          <a:r>
            <a:rPr lang="en-US" sz="1400" b="0" kern="1200" dirty="0" err="1"/>
            <a:t>besvär</a:t>
          </a:r>
          <a:r>
            <a:rPr lang="en-US" sz="1400" b="0" kern="1200" dirty="0"/>
            <a:t> </a:t>
          </a:r>
          <a:r>
            <a:rPr lang="en-US" sz="1400" b="0" kern="1200" dirty="0" err="1"/>
            <a:t>på</a:t>
          </a:r>
          <a:r>
            <a:rPr lang="en-US" sz="1400" b="0" kern="1200" dirty="0"/>
            <a:t> </a:t>
          </a:r>
          <a:r>
            <a:rPr lang="en-US" sz="1400" b="0" kern="1200" dirty="0" err="1"/>
            <a:t>morgonen</a:t>
          </a:r>
          <a:r>
            <a:rPr lang="en-US" sz="1400" b="0" kern="1200" dirty="0"/>
            <a:t> </a:t>
          </a:r>
          <a:r>
            <a:rPr lang="en-US" sz="1400" b="0" kern="1200" dirty="0" err="1"/>
            <a:t>när</a:t>
          </a:r>
          <a:r>
            <a:rPr lang="en-US" sz="1400" b="0" kern="1200" dirty="0"/>
            <a:t> hon </a:t>
          </a:r>
          <a:r>
            <a:rPr lang="en-US" sz="1400" b="0" kern="1200" dirty="0" err="1"/>
            <a:t>vaknar</a:t>
          </a:r>
          <a:r>
            <a:rPr lang="en-US" sz="1400" b="0" kern="1200" dirty="0"/>
            <a:t> </a:t>
          </a:r>
        </a:p>
        <a:p>
          <a:pPr marL="0" lvl="0" indent="0" algn="l" defTabSz="622300">
            <a:spcBef>
              <a:spcPct val="0"/>
            </a:spcBef>
            <a:spcAft>
              <a:spcPct val="35000"/>
            </a:spcAft>
            <a:buNone/>
            <a:defRPr b="1"/>
          </a:pPr>
          <a:endParaRPr lang="en-US" sz="3600" kern="1200" dirty="0"/>
        </a:p>
      </dsp:txBody>
      <dsp:txXfrm>
        <a:off x="5800483" y="1100947"/>
        <a:ext cx="2465558" cy="1374089"/>
      </dsp:txXfrm>
    </dsp:sp>
    <dsp:sp modelId="{22ECB549-7BC3-42A1-807E-D61AFAE3B5F1}">
      <dsp:nvSpPr>
        <dsp:cNvPr id="0" name=""/>
        <dsp:cNvSpPr/>
      </dsp:nvSpPr>
      <dsp:spPr>
        <a:xfrm>
          <a:off x="5806770" y="1944676"/>
          <a:ext cx="2465558" cy="957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endParaRPr lang="en-US" sz="1100" kern="1200" dirty="0"/>
        </a:p>
        <a:p>
          <a:pPr marL="114300" lvl="1" indent="-114300" algn="l" defTabSz="622300">
            <a:lnSpc>
              <a:spcPct val="90000"/>
            </a:lnSpc>
            <a:spcBef>
              <a:spcPct val="0"/>
            </a:spcBef>
            <a:spcAft>
              <a:spcPct val="15000"/>
            </a:spcAft>
            <a:buChar char="•"/>
          </a:pPr>
          <a:r>
            <a:rPr lang="en-US" sz="1400" kern="1200" dirty="0"/>
            <a:t>men </a:t>
          </a:r>
          <a:r>
            <a:rPr lang="en-US" sz="1400" kern="1200" dirty="0" err="1"/>
            <a:t>så</a:t>
          </a:r>
          <a:r>
            <a:rPr lang="en-US" sz="1400" kern="1200" dirty="0"/>
            <a:t> fort hon </a:t>
          </a:r>
          <a:r>
            <a:rPr lang="en-US" sz="1400" kern="1200" dirty="0" err="1"/>
            <a:t>rör</a:t>
          </a:r>
          <a:r>
            <a:rPr lang="en-US" sz="1400" kern="1200" dirty="0"/>
            <a:t> </a:t>
          </a:r>
          <a:r>
            <a:rPr lang="en-US" sz="1400" kern="1200" dirty="0" err="1"/>
            <a:t>käken</a:t>
          </a:r>
          <a:r>
            <a:rPr lang="en-US" sz="1400" kern="1200" dirty="0"/>
            <a:t>, </a:t>
          </a:r>
        </a:p>
        <a:p>
          <a:pPr marL="114300" lvl="1" indent="-114300" algn="l" defTabSz="622300">
            <a:lnSpc>
              <a:spcPct val="90000"/>
            </a:lnSpc>
            <a:spcBef>
              <a:spcPct val="0"/>
            </a:spcBef>
            <a:spcAft>
              <a:spcPct val="15000"/>
            </a:spcAft>
            <a:buChar char="•"/>
          </a:pPr>
          <a:r>
            <a:rPr lang="en-US" sz="1400" kern="1200" dirty="0"/>
            <a:t>ska </a:t>
          </a:r>
          <a:r>
            <a:rPr lang="en-US" sz="1400" kern="1200" dirty="0" err="1"/>
            <a:t>borsta</a:t>
          </a:r>
          <a:r>
            <a:rPr lang="en-US" sz="1400" kern="1200" dirty="0"/>
            <a:t> </a:t>
          </a:r>
          <a:r>
            <a:rPr lang="en-US" sz="1400" kern="1200" dirty="0" err="1"/>
            <a:t>tänderna</a:t>
          </a:r>
          <a:r>
            <a:rPr lang="en-US" sz="1400" kern="1200" dirty="0"/>
            <a:t>, </a:t>
          </a:r>
        </a:p>
        <a:p>
          <a:pPr marL="114300" lvl="1" indent="-114300" algn="l" defTabSz="622300">
            <a:lnSpc>
              <a:spcPct val="90000"/>
            </a:lnSpc>
            <a:spcBef>
              <a:spcPct val="0"/>
            </a:spcBef>
            <a:spcAft>
              <a:spcPct val="15000"/>
            </a:spcAft>
            <a:buChar char="•"/>
          </a:pPr>
          <a:r>
            <a:rPr lang="en-US" sz="1400" kern="1200" dirty="0"/>
            <a:t>ska </a:t>
          </a:r>
          <a:r>
            <a:rPr lang="en-US" sz="1400" kern="1200" dirty="0" err="1"/>
            <a:t>dricka</a:t>
          </a:r>
          <a:r>
            <a:rPr lang="en-US" sz="1400" kern="1200" dirty="0"/>
            <a:t> </a:t>
          </a:r>
          <a:r>
            <a:rPr lang="en-US" sz="1400" kern="1200" dirty="0" err="1"/>
            <a:t>något</a:t>
          </a:r>
          <a:r>
            <a:rPr lang="en-US" sz="1400" kern="1200" dirty="0"/>
            <a:t> </a:t>
          </a:r>
          <a:r>
            <a:rPr lang="en-US" sz="1400" kern="1200" dirty="0" err="1"/>
            <a:t>varmt</a:t>
          </a:r>
          <a:r>
            <a:rPr lang="en-US" sz="1400" kern="1200" dirty="0"/>
            <a:t> </a:t>
          </a:r>
          <a:r>
            <a:rPr lang="en-US" sz="1400" kern="1200" dirty="0" err="1"/>
            <a:t>eller</a:t>
          </a:r>
          <a:r>
            <a:rPr lang="en-US" sz="1400" kern="1200" dirty="0"/>
            <a:t> </a:t>
          </a:r>
          <a:r>
            <a:rPr lang="en-US" sz="1400" kern="1200" dirty="0" err="1"/>
            <a:t>kallt</a:t>
          </a:r>
          <a:r>
            <a:rPr lang="en-US" sz="1400" kern="1200" dirty="0"/>
            <a:t> </a:t>
          </a:r>
        </a:p>
        <a:p>
          <a:pPr marL="114300" lvl="1" indent="-114300" algn="l" defTabSz="622300">
            <a:lnSpc>
              <a:spcPct val="90000"/>
            </a:lnSpc>
            <a:spcBef>
              <a:spcPct val="0"/>
            </a:spcBef>
            <a:spcAft>
              <a:spcPct val="15000"/>
            </a:spcAft>
            <a:buChar char="•"/>
          </a:pPr>
          <a:r>
            <a:rPr lang="en-US" sz="1400" kern="1200" dirty="0" err="1"/>
            <a:t>så</a:t>
          </a:r>
          <a:r>
            <a:rPr lang="en-US" sz="1400" kern="1200" dirty="0"/>
            <a:t> </a:t>
          </a:r>
          <a:r>
            <a:rPr lang="en-US" sz="1400" kern="1200" dirty="0" err="1"/>
            <a:t>får</a:t>
          </a:r>
          <a:r>
            <a:rPr lang="en-US" sz="1400" kern="1200" dirty="0"/>
            <a:t> hon </a:t>
          </a:r>
          <a:r>
            <a:rPr lang="en-US" sz="1400" kern="1200" dirty="0" err="1"/>
            <a:t>en</a:t>
          </a:r>
          <a:r>
            <a:rPr lang="en-US" sz="1400" kern="1200" dirty="0"/>
            <a:t> stark </a:t>
          </a:r>
          <a:r>
            <a:rPr lang="en-US" sz="1400" kern="1200" dirty="0" err="1"/>
            <a:t>smärta</a:t>
          </a:r>
          <a:r>
            <a:rPr lang="en-US" sz="1400" kern="1200" dirty="0"/>
            <a:t> </a:t>
          </a:r>
        </a:p>
        <a:p>
          <a:pPr marL="114300" lvl="1" indent="-114300" algn="l" defTabSz="622300">
            <a:lnSpc>
              <a:spcPct val="90000"/>
            </a:lnSpc>
            <a:spcBef>
              <a:spcPct val="0"/>
            </a:spcBef>
            <a:spcAft>
              <a:spcPct val="15000"/>
            </a:spcAft>
            <a:buChar char="•"/>
          </a:pPr>
          <a:r>
            <a:rPr lang="en-US" sz="1400" kern="1200" dirty="0" err="1"/>
            <a:t>pekar</a:t>
          </a:r>
          <a:r>
            <a:rPr lang="en-US" sz="1400" kern="1200" dirty="0"/>
            <a:t> mot </a:t>
          </a:r>
          <a:r>
            <a:rPr lang="en-US" sz="1400" kern="1200" dirty="0" err="1"/>
            <a:t>överkäken</a:t>
          </a:r>
          <a:r>
            <a:rPr lang="en-US" sz="1400" kern="1200" dirty="0"/>
            <a:t> men </a:t>
          </a:r>
          <a:r>
            <a:rPr lang="en-US" sz="1400" kern="1200" dirty="0" err="1"/>
            <a:t>säger</a:t>
          </a:r>
          <a:r>
            <a:rPr lang="en-US" sz="1400" kern="1200" dirty="0"/>
            <a:t> </a:t>
          </a:r>
          <a:r>
            <a:rPr lang="en-US" sz="1400" kern="1200" dirty="0" err="1"/>
            <a:t>underkäken</a:t>
          </a:r>
          <a:endParaRPr lang="en-US" sz="1400" kern="1200" dirty="0"/>
        </a:p>
      </dsp:txBody>
      <dsp:txXfrm>
        <a:off x="5806770" y="1944676"/>
        <a:ext cx="2465558" cy="9573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F6F4B-1C7A-4A63-92A8-9A811756C0C2}">
      <dsp:nvSpPr>
        <dsp:cNvPr id="0" name=""/>
        <dsp:cNvSpPr/>
      </dsp:nvSpPr>
      <dsp:spPr>
        <a:xfrm>
          <a:off x="6420" y="179497"/>
          <a:ext cx="862945" cy="7787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E1730B8-D082-4AE0-97B5-A005A3D46836}">
      <dsp:nvSpPr>
        <dsp:cNvPr id="0" name=""/>
        <dsp:cNvSpPr/>
      </dsp:nvSpPr>
      <dsp:spPr>
        <a:xfrm>
          <a:off x="6420" y="1100947"/>
          <a:ext cx="2465558" cy="137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dirty="0" err="1"/>
            <a:t>Akutbesök</a:t>
          </a:r>
          <a:r>
            <a:rPr lang="en-US" sz="1400" kern="1200" dirty="0"/>
            <a:t>:</a:t>
          </a:r>
        </a:p>
        <a:p>
          <a:pPr marL="0" lvl="0" indent="0" algn="l" defTabSz="622300">
            <a:lnSpc>
              <a:spcPct val="100000"/>
            </a:lnSpc>
            <a:spcBef>
              <a:spcPct val="0"/>
            </a:spcBef>
            <a:spcAft>
              <a:spcPct val="35000"/>
            </a:spcAft>
            <a:buNone/>
            <a:defRPr b="1"/>
          </a:pPr>
          <a:r>
            <a:rPr lang="en-US" sz="1400" b="0" kern="1200" dirty="0"/>
            <a:t>Anna, 42 </a:t>
          </a:r>
          <a:r>
            <a:rPr lang="en-US" sz="1400" b="0" kern="1200" dirty="0" err="1"/>
            <a:t>år</a:t>
          </a:r>
          <a:r>
            <a:rPr lang="en-US" sz="1400" b="0" kern="1200" dirty="0"/>
            <a:t>, </a:t>
          </a:r>
          <a:r>
            <a:rPr lang="en-US" sz="1400" b="0" kern="1200" dirty="0" err="1"/>
            <a:t>chefsjurist</a:t>
          </a:r>
          <a:r>
            <a:rPr lang="en-US" sz="1400" b="0" kern="1200" dirty="0"/>
            <a:t> </a:t>
          </a:r>
          <a:r>
            <a:rPr lang="en-US" sz="1400" b="0" kern="1200" dirty="0" err="1"/>
            <a:t>på</a:t>
          </a:r>
          <a:r>
            <a:rPr lang="en-US" sz="1400" b="0" kern="1200" dirty="0"/>
            <a:t> </a:t>
          </a:r>
          <a:r>
            <a:rPr lang="en-US" sz="1400" b="0" kern="1200" dirty="0" err="1"/>
            <a:t>ett</a:t>
          </a:r>
          <a:r>
            <a:rPr lang="en-US" sz="1400" b="0" kern="1200" dirty="0"/>
            <a:t> </a:t>
          </a:r>
          <a:r>
            <a:rPr lang="en-US" sz="1400" b="0" kern="1200" dirty="0" err="1"/>
            <a:t>stort</a:t>
          </a:r>
          <a:r>
            <a:rPr lang="en-US" sz="1400" b="0" kern="1200" dirty="0"/>
            <a:t> </a:t>
          </a:r>
          <a:r>
            <a:rPr lang="en-US" sz="1400" b="0" kern="1200" dirty="0" err="1"/>
            <a:t>internationellt</a:t>
          </a:r>
          <a:r>
            <a:rPr lang="en-US" sz="1400" b="0" kern="1200" dirty="0"/>
            <a:t> </a:t>
          </a:r>
          <a:r>
            <a:rPr lang="en-US" sz="1400" b="0" kern="1200" dirty="0" err="1"/>
            <a:t>företag</a:t>
          </a:r>
          <a:r>
            <a:rPr lang="en-US" sz="1400" b="0" kern="1200" dirty="0"/>
            <a:t>, </a:t>
          </a:r>
          <a:r>
            <a:rPr lang="en-US" sz="1400" b="0" kern="1200" dirty="0" err="1"/>
            <a:t>kommer</a:t>
          </a:r>
          <a:r>
            <a:rPr lang="en-US" sz="1400" b="0" kern="1200" dirty="0"/>
            <a:t> till dig </a:t>
          </a:r>
          <a:r>
            <a:rPr lang="en-US" sz="1400" b="0" kern="1200" dirty="0" err="1"/>
            <a:t>på</a:t>
          </a:r>
          <a:r>
            <a:rPr lang="en-US" sz="1400" b="0" kern="1200" dirty="0"/>
            <a:t> </a:t>
          </a:r>
          <a:r>
            <a:rPr lang="en-US" sz="1400" b="0" kern="1200" dirty="0" err="1"/>
            <a:t>ett</a:t>
          </a:r>
          <a:r>
            <a:rPr lang="en-US" sz="1400" b="0" kern="1200" dirty="0"/>
            <a:t> </a:t>
          </a:r>
          <a:r>
            <a:rPr lang="en-US" sz="1400" b="0" kern="1200" dirty="0" err="1"/>
            <a:t>akutbesök</a:t>
          </a:r>
          <a:r>
            <a:rPr lang="en-US" sz="1400" b="0" kern="1200" dirty="0"/>
            <a:t>. </a:t>
          </a:r>
        </a:p>
      </dsp:txBody>
      <dsp:txXfrm>
        <a:off x="6420" y="1100947"/>
        <a:ext cx="2465558" cy="1374089"/>
      </dsp:txXfrm>
    </dsp:sp>
    <dsp:sp modelId="{1007FC61-988D-4E28-B006-EE9D8D3E1BEB}">
      <dsp:nvSpPr>
        <dsp:cNvPr id="0" name=""/>
        <dsp:cNvSpPr/>
      </dsp:nvSpPr>
      <dsp:spPr>
        <a:xfrm>
          <a:off x="6420" y="2541421"/>
          <a:ext cx="2465558" cy="957319"/>
        </a:xfrm>
        <a:prstGeom prst="rect">
          <a:avLst/>
        </a:prstGeom>
        <a:noFill/>
        <a:ln>
          <a:noFill/>
        </a:ln>
        <a:effectLst/>
      </dsp:spPr>
      <dsp:style>
        <a:lnRef idx="0">
          <a:scrgbClr r="0" g="0" b="0"/>
        </a:lnRef>
        <a:fillRef idx="0">
          <a:scrgbClr r="0" g="0" b="0"/>
        </a:fillRef>
        <a:effectRef idx="0">
          <a:scrgbClr r="0" g="0" b="0"/>
        </a:effectRef>
        <a:fontRef idx="minor"/>
      </dsp:style>
    </dsp:sp>
    <dsp:sp modelId="{712BB4EA-6F52-49ED-81A2-44EA815FCA70}">
      <dsp:nvSpPr>
        <dsp:cNvPr id="0" name=""/>
        <dsp:cNvSpPr/>
      </dsp:nvSpPr>
      <dsp:spPr>
        <a:xfrm>
          <a:off x="2903452" y="179497"/>
          <a:ext cx="862945" cy="7787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FD350AF-87F3-4052-8AAC-F5326162137E}">
      <dsp:nvSpPr>
        <dsp:cNvPr id="0" name=""/>
        <dsp:cNvSpPr/>
      </dsp:nvSpPr>
      <dsp:spPr>
        <a:xfrm>
          <a:off x="2903452" y="1100947"/>
          <a:ext cx="2465558" cy="137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0" kern="1200" dirty="0"/>
            <a:t>Hon </a:t>
          </a:r>
          <a:r>
            <a:rPr lang="en-US" sz="1400" b="0" kern="1200" dirty="0" err="1"/>
            <a:t>klagar</a:t>
          </a:r>
          <a:r>
            <a:rPr lang="en-US" sz="1400" b="0" kern="1200" dirty="0"/>
            <a:t> </a:t>
          </a:r>
          <a:r>
            <a:rPr lang="en-US" sz="1400" b="0" kern="1200" dirty="0" err="1"/>
            <a:t>på</a:t>
          </a:r>
          <a:r>
            <a:rPr lang="en-US" sz="1400" b="0" kern="1200" dirty="0"/>
            <a:t> </a:t>
          </a:r>
          <a:r>
            <a:rPr lang="en-US" sz="1400" b="0" kern="1200" dirty="0" err="1"/>
            <a:t>värk</a:t>
          </a:r>
          <a:r>
            <a:rPr lang="en-US" sz="1400" b="0" kern="1200" dirty="0"/>
            <a:t> </a:t>
          </a:r>
          <a:r>
            <a:rPr lang="en-US" sz="1400" b="0" kern="1200" dirty="0" err="1"/>
            <a:t>vä</a:t>
          </a:r>
          <a:r>
            <a:rPr lang="en-US" sz="1400" b="0" kern="1200" dirty="0"/>
            <a:t> </a:t>
          </a:r>
          <a:r>
            <a:rPr lang="en-US" sz="1400" b="0" kern="1200" dirty="0" err="1"/>
            <a:t>sida</a:t>
          </a:r>
          <a:r>
            <a:rPr lang="en-US" sz="1400" b="0" kern="1200" dirty="0"/>
            <a:t> av </a:t>
          </a:r>
          <a:r>
            <a:rPr lang="en-US" sz="1400" b="0" kern="1200" dirty="0" err="1"/>
            <a:t>ansiktet</a:t>
          </a:r>
          <a:r>
            <a:rPr lang="en-US" sz="1400" b="0" kern="1200" dirty="0"/>
            <a:t>. </a:t>
          </a:r>
        </a:p>
      </dsp:txBody>
      <dsp:txXfrm>
        <a:off x="2903452" y="1100947"/>
        <a:ext cx="2465558" cy="1374089"/>
      </dsp:txXfrm>
    </dsp:sp>
    <dsp:sp modelId="{053E4FB0-172F-4465-9265-4EB179E17967}">
      <dsp:nvSpPr>
        <dsp:cNvPr id="0" name=""/>
        <dsp:cNvSpPr/>
      </dsp:nvSpPr>
      <dsp:spPr>
        <a:xfrm>
          <a:off x="2903452" y="2541421"/>
          <a:ext cx="2465558" cy="957319"/>
        </a:xfrm>
        <a:prstGeom prst="rect">
          <a:avLst/>
        </a:prstGeom>
        <a:noFill/>
        <a:ln>
          <a:noFill/>
        </a:ln>
        <a:effectLst/>
      </dsp:spPr>
      <dsp:style>
        <a:lnRef idx="0">
          <a:scrgbClr r="0" g="0" b="0"/>
        </a:lnRef>
        <a:fillRef idx="0">
          <a:scrgbClr r="0" g="0" b="0"/>
        </a:fillRef>
        <a:effectRef idx="0">
          <a:scrgbClr r="0" g="0" b="0"/>
        </a:effectRef>
        <a:fontRef idx="minor"/>
      </dsp:style>
    </dsp:sp>
    <dsp:sp modelId="{A8476131-A917-47AA-A875-37ECE0133673}">
      <dsp:nvSpPr>
        <dsp:cNvPr id="0" name=""/>
        <dsp:cNvSpPr/>
      </dsp:nvSpPr>
      <dsp:spPr>
        <a:xfrm>
          <a:off x="5800483" y="179497"/>
          <a:ext cx="862945" cy="77872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9FB1F73-0D2A-4C3A-8514-A9C28AC0533F}">
      <dsp:nvSpPr>
        <dsp:cNvPr id="0" name=""/>
        <dsp:cNvSpPr/>
      </dsp:nvSpPr>
      <dsp:spPr>
        <a:xfrm>
          <a:off x="5800483" y="1100947"/>
          <a:ext cx="2465558" cy="137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0" kern="1200" dirty="0" err="1"/>
            <a:t>Problemen</a:t>
          </a:r>
          <a:r>
            <a:rPr lang="en-US" sz="1400" b="0" kern="1200" dirty="0"/>
            <a:t> </a:t>
          </a:r>
          <a:r>
            <a:rPr lang="en-US" sz="1400" b="0" kern="1200" dirty="0" err="1"/>
            <a:t>började</a:t>
          </a:r>
          <a:r>
            <a:rPr lang="en-US" sz="1400" b="0" kern="1200" dirty="0"/>
            <a:t> </a:t>
          </a:r>
          <a:r>
            <a:rPr lang="en-US" sz="1400" b="0" kern="1200" dirty="0" err="1"/>
            <a:t>för</a:t>
          </a:r>
          <a:r>
            <a:rPr lang="en-US" sz="1400" b="0" kern="1200" dirty="0"/>
            <a:t> ca 10 </a:t>
          </a:r>
          <a:r>
            <a:rPr lang="en-US" sz="1400" b="0" kern="1200" dirty="0" err="1"/>
            <a:t>dagar</a:t>
          </a:r>
          <a:r>
            <a:rPr lang="en-US" sz="1400" b="0" kern="1200" dirty="0"/>
            <a:t> sedan. </a:t>
          </a:r>
        </a:p>
        <a:p>
          <a:pPr marL="0" lvl="0" indent="0" algn="l" defTabSz="622300">
            <a:lnSpc>
              <a:spcPct val="100000"/>
            </a:lnSpc>
            <a:spcBef>
              <a:spcPct val="0"/>
            </a:spcBef>
            <a:spcAft>
              <a:spcPct val="35000"/>
            </a:spcAft>
            <a:buNone/>
            <a:defRPr b="1"/>
          </a:pPr>
          <a:r>
            <a:rPr lang="en-US" sz="1400" b="0" kern="1200" dirty="0"/>
            <a:t>Hon har inga </a:t>
          </a:r>
          <a:r>
            <a:rPr lang="en-US" sz="1400" b="0" kern="1200" dirty="0" err="1"/>
            <a:t>större</a:t>
          </a:r>
          <a:r>
            <a:rPr lang="en-US" sz="1400" b="0" kern="1200" dirty="0"/>
            <a:t> </a:t>
          </a:r>
          <a:r>
            <a:rPr lang="en-US" sz="1400" b="0" kern="1200" dirty="0" err="1"/>
            <a:t>besvär</a:t>
          </a:r>
          <a:r>
            <a:rPr lang="en-US" sz="1400" b="0" kern="1200" dirty="0"/>
            <a:t> </a:t>
          </a:r>
          <a:r>
            <a:rPr lang="en-US" sz="1400" b="0" kern="1200" dirty="0" err="1"/>
            <a:t>på</a:t>
          </a:r>
          <a:r>
            <a:rPr lang="en-US" sz="1400" b="0" kern="1200" dirty="0"/>
            <a:t> </a:t>
          </a:r>
          <a:r>
            <a:rPr lang="en-US" sz="1400" b="0" kern="1200" dirty="0" err="1"/>
            <a:t>morgonen</a:t>
          </a:r>
          <a:r>
            <a:rPr lang="en-US" sz="1400" b="0" kern="1200" dirty="0"/>
            <a:t> </a:t>
          </a:r>
          <a:r>
            <a:rPr lang="en-US" sz="1400" b="0" kern="1200" dirty="0" err="1"/>
            <a:t>när</a:t>
          </a:r>
          <a:r>
            <a:rPr lang="en-US" sz="1400" b="0" kern="1200" dirty="0"/>
            <a:t> hon </a:t>
          </a:r>
          <a:r>
            <a:rPr lang="en-US" sz="1400" b="0" kern="1200" dirty="0" err="1"/>
            <a:t>vaknar</a:t>
          </a:r>
          <a:r>
            <a:rPr lang="en-US" sz="1400" b="0" kern="1200" dirty="0"/>
            <a:t> </a:t>
          </a:r>
        </a:p>
        <a:p>
          <a:pPr marL="0" lvl="0" indent="0" algn="l" defTabSz="622300">
            <a:spcBef>
              <a:spcPct val="0"/>
            </a:spcBef>
            <a:spcAft>
              <a:spcPct val="35000"/>
            </a:spcAft>
            <a:buNone/>
            <a:defRPr b="1"/>
          </a:pPr>
          <a:endParaRPr lang="en-US" sz="3600" kern="1200" dirty="0"/>
        </a:p>
      </dsp:txBody>
      <dsp:txXfrm>
        <a:off x="5800483" y="1100947"/>
        <a:ext cx="2465558" cy="1374089"/>
      </dsp:txXfrm>
    </dsp:sp>
    <dsp:sp modelId="{22ECB549-7BC3-42A1-807E-D61AFAE3B5F1}">
      <dsp:nvSpPr>
        <dsp:cNvPr id="0" name=""/>
        <dsp:cNvSpPr/>
      </dsp:nvSpPr>
      <dsp:spPr>
        <a:xfrm>
          <a:off x="5806770" y="1944676"/>
          <a:ext cx="2465558" cy="957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endParaRPr lang="en-US" sz="1100" kern="1200" dirty="0"/>
        </a:p>
        <a:p>
          <a:pPr marL="114300" lvl="1" indent="-114300" algn="l" defTabSz="622300">
            <a:lnSpc>
              <a:spcPct val="90000"/>
            </a:lnSpc>
            <a:spcBef>
              <a:spcPct val="0"/>
            </a:spcBef>
            <a:spcAft>
              <a:spcPct val="15000"/>
            </a:spcAft>
            <a:buChar char="•"/>
          </a:pPr>
          <a:r>
            <a:rPr lang="en-US" sz="1400" kern="1200" dirty="0"/>
            <a:t>men </a:t>
          </a:r>
          <a:r>
            <a:rPr lang="en-US" sz="1400" kern="1200" dirty="0" err="1"/>
            <a:t>så</a:t>
          </a:r>
          <a:r>
            <a:rPr lang="en-US" sz="1400" kern="1200" dirty="0"/>
            <a:t> fort hon </a:t>
          </a:r>
          <a:r>
            <a:rPr lang="en-US" sz="1400" kern="1200" dirty="0" err="1"/>
            <a:t>rör</a:t>
          </a:r>
          <a:r>
            <a:rPr lang="en-US" sz="1400" kern="1200" dirty="0"/>
            <a:t> </a:t>
          </a:r>
          <a:r>
            <a:rPr lang="en-US" sz="1400" kern="1200" dirty="0" err="1"/>
            <a:t>käken</a:t>
          </a:r>
          <a:r>
            <a:rPr lang="en-US" sz="1400" kern="1200" dirty="0"/>
            <a:t>, </a:t>
          </a:r>
        </a:p>
        <a:p>
          <a:pPr marL="114300" lvl="1" indent="-114300" algn="l" defTabSz="622300">
            <a:lnSpc>
              <a:spcPct val="90000"/>
            </a:lnSpc>
            <a:spcBef>
              <a:spcPct val="0"/>
            </a:spcBef>
            <a:spcAft>
              <a:spcPct val="15000"/>
            </a:spcAft>
            <a:buChar char="•"/>
          </a:pPr>
          <a:r>
            <a:rPr lang="en-US" sz="1400" kern="1200" dirty="0"/>
            <a:t>ska </a:t>
          </a:r>
          <a:r>
            <a:rPr lang="en-US" sz="1400" kern="1200" dirty="0" err="1"/>
            <a:t>borsta</a:t>
          </a:r>
          <a:r>
            <a:rPr lang="en-US" sz="1400" kern="1200" dirty="0"/>
            <a:t> </a:t>
          </a:r>
          <a:r>
            <a:rPr lang="en-US" sz="1400" kern="1200" dirty="0" err="1"/>
            <a:t>tänderna</a:t>
          </a:r>
          <a:r>
            <a:rPr lang="en-US" sz="1400" kern="1200" dirty="0"/>
            <a:t>, </a:t>
          </a:r>
        </a:p>
        <a:p>
          <a:pPr marL="114300" lvl="1" indent="-114300" algn="l" defTabSz="622300">
            <a:lnSpc>
              <a:spcPct val="90000"/>
            </a:lnSpc>
            <a:spcBef>
              <a:spcPct val="0"/>
            </a:spcBef>
            <a:spcAft>
              <a:spcPct val="15000"/>
            </a:spcAft>
            <a:buChar char="•"/>
          </a:pPr>
          <a:r>
            <a:rPr lang="en-US" sz="1400" kern="1200" dirty="0"/>
            <a:t>ska </a:t>
          </a:r>
          <a:r>
            <a:rPr lang="en-US" sz="1400" kern="1200" dirty="0" err="1"/>
            <a:t>dricka</a:t>
          </a:r>
          <a:r>
            <a:rPr lang="en-US" sz="1400" kern="1200" dirty="0"/>
            <a:t> </a:t>
          </a:r>
          <a:r>
            <a:rPr lang="en-US" sz="1400" kern="1200" dirty="0" err="1"/>
            <a:t>något</a:t>
          </a:r>
          <a:r>
            <a:rPr lang="en-US" sz="1400" kern="1200" dirty="0"/>
            <a:t> </a:t>
          </a:r>
          <a:r>
            <a:rPr lang="en-US" sz="1400" kern="1200" dirty="0" err="1"/>
            <a:t>varmt</a:t>
          </a:r>
          <a:r>
            <a:rPr lang="en-US" sz="1400" kern="1200" dirty="0"/>
            <a:t> </a:t>
          </a:r>
          <a:r>
            <a:rPr lang="en-US" sz="1400" kern="1200" dirty="0" err="1"/>
            <a:t>eller</a:t>
          </a:r>
          <a:r>
            <a:rPr lang="en-US" sz="1400" kern="1200" dirty="0"/>
            <a:t> </a:t>
          </a:r>
          <a:r>
            <a:rPr lang="en-US" sz="1400" kern="1200" dirty="0" err="1"/>
            <a:t>kallt</a:t>
          </a:r>
          <a:r>
            <a:rPr lang="en-US" sz="1400" kern="1200" dirty="0"/>
            <a:t> </a:t>
          </a:r>
        </a:p>
        <a:p>
          <a:pPr marL="114300" lvl="1" indent="-114300" algn="l" defTabSz="622300">
            <a:lnSpc>
              <a:spcPct val="90000"/>
            </a:lnSpc>
            <a:spcBef>
              <a:spcPct val="0"/>
            </a:spcBef>
            <a:spcAft>
              <a:spcPct val="15000"/>
            </a:spcAft>
            <a:buChar char="•"/>
          </a:pPr>
          <a:r>
            <a:rPr lang="en-US" sz="1400" kern="1200" dirty="0" err="1"/>
            <a:t>så</a:t>
          </a:r>
          <a:r>
            <a:rPr lang="en-US" sz="1400" kern="1200" dirty="0"/>
            <a:t> </a:t>
          </a:r>
          <a:r>
            <a:rPr lang="en-US" sz="1400" kern="1200" dirty="0" err="1"/>
            <a:t>får</a:t>
          </a:r>
          <a:r>
            <a:rPr lang="en-US" sz="1400" kern="1200" dirty="0"/>
            <a:t> hon </a:t>
          </a:r>
          <a:r>
            <a:rPr lang="en-US" sz="1400" kern="1200" dirty="0" err="1"/>
            <a:t>en</a:t>
          </a:r>
          <a:r>
            <a:rPr lang="en-US" sz="1400" kern="1200" dirty="0"/>
            <a:t> stark </a:t>
          </a:r>
          <a:r>
            <a:rPr lang="en-US" sz="1400" kern="1200" dirty="0" err="1"/>
            <a:t>smärta</a:t>
          </a:r>
          <a:r>
            <a:rPr lang="en-US" sz="1400" kern="1200" dirty="0"/>
            <a:t> </a:t>
          </a:r>
        </a:p>
        <a:p>
          <a:pPr marL="114300" lvl="1" indent="-114300" algn="l" defTabSz="622300">
            <a:lnSpc>
              <a:spcPct val="90000"/>
            </a:lnSpc>
            <a:spcBef>
              <a:spcPct val="0"/>
            </a:spcBef>
            <a:spcAft>
              <a:spcPct val="15000"/>
            </a:spcAft>
            <a:buChar char="•"/>
          </a:pPr>
          <a:r>
            <a:rPr lang="en-US" sz="1400" kern="1200" dirty="0" err="1"/>
            <a:t>pekar</a:t>
          </a:r>
          <a:r>
            <a:rPr lang="en-US" sz="1400" kern="1200" dirty="0"/>
            <a:t> mot </a:t>
          </a:r>
          <a:r>
            <a:rPr lang="en-US" sz="1400" kern="1200" dirty="0" err="1"/>
            <a:t>överkäken</a:t>
          </a:r>
          <a:r>
            <a:rPr lang="en-US" sz="1400" kern="1200" dirty="0"/>
            <a:t> men </a:t>
          </a:r>
          <a:r>
            <a:rPr lang="en-US" sz="1400" kern="1200" dirty="0" err="1"/>
            <a:t>säger</a:t>
          </a:r>
          <a:r>
            <a:rPr lang="en-US" sz="1400" kern="1200" dirty="0"/>
            <a:t> </a:t>
          </a:r>
          <a:r>
            <a:rPr lang="en-US" sz="1400" kern="1200" dirty="0" err="1"/>
            <a:t>underkäken</a:t>
          </a:r>
          <a:endParaRPr lang="en-US" sz="1400" kern="1200" dirty="0"/>
        </a:p>
      </dsp:txBody>
      <dsp:txXfrm>
        <a:off x="5806770" y="1944676"/>
        <a:ext cx="2465558" cy="95731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58DBF-CD22-4AA7-8353-81AAB809B440}">
      <dsp:nvSpPr>
        <dsp:cNvPr id="0" name=""/>
        <dsp:cNvSpPr/>
      </dsp:nvSpPr>
      <dsp:spPr>
        <a:xfrm>
          <a:off x="2322" y="1292453"/>
          <a:ext cx="1233965" cy="352245"/>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sv-SE" sz="1000" b="0" kern="1200" dirty="0"/>
            <a:t>Information</a:t>
          </a:r>
        </a:p>
      </dsp:txBody>
      <dsp:txXfrm>
        <a:off x="2322" y="1292453"/>
        <a:ext cx="1233965" cy="352245"/>
      </dsp:txXfrm>
    </dsp:sp>
    <dsp:sp modelId="{531E3F1F-475C-4C57-8B16-610420C099D4}">
      <dsp:nvSpPr>
        <dsp:cNvPr id="0" name=""/>
        <dsp:cNvSpPr/>
      </dsp:nvSpPr>
      <dsp:spPr>
        <a:xfrm>
          <a:off x="2322" y="1644699"/>
          <a:ext cx="1233965" cy="741149"/>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sv-SE" sz="1000" kern="1200" dirty="0"/>
            <a:t>Orsakssamband</a:t>
          </a:r>
        </a:p>
        <a:p>
          <a:pPr marL="57150" lvl="1" indent="-57150" algn="l" defTabSz="444500">
            <a:lnSpc>
              <a:spcPct val="90000"/>
            </a:lnSpc>
            <a:spcBef>
              <a:spcPct val="0"/>
            </a:spcBef>
            <a:spcAft>
              <a:spcPct val="15000"/>
            </a:spcAft>
            <a:buChar char="•"/>
          </a:pPr>
          <a:r>
            <a:rPr lang="sv-SE" sz="1000" kern="1200" dirty="0"/>
            <a:t>Lugnande</a:t>
          </a:r>
        </a:p>
      </dsp:txBody>
      <dsp:txXfrm>
        <a:off x="2322" y="1644699"/>
        <a:ext cx="1233965" cy="741149"/>
      </dsp:txXfrm>
    </dsp:sp>
    <dsp:sp modelId="{327E65E6-4D24-4146-8505-C1F67FD260FC}">
      <dsp:nvSpPr>
        <dsp:cNvPr id="0" name=""/>
        <dsp:cNvSpPr/>
      </dsp:nvSpPr>
      <dsp:spPr>
        <a:xfrm>
          <a:off x="1409042" y="1292453"/>
          <a:ext cx="1233965" cy="352245"/>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sv-SE" sz="1000" b="0" kern="1200" dirty="0"/>
            <a:t>Motivation</a:t>
          </a:r>
        </a:p>
      </dsp:txBody>
      <dsp:txXfrm>
        <a:off x="1409042" y="1292453"/>
        <a:ext cx="1233965" cy="352245"/>
      </dsp:txXfrm>
    </dsp:sp>
    <dsp:sp modelId="{6577E0F9-A2E8-4D1B-A961-565F4AC9AF1C}">
      <dsp:nvSpPr>
        <dsp:cNvPr id="0" name=""/>
        <dsp:cNvSpPr/>
      </dsp:nvSpPr>
      <dsp:spPr>
        <a:xfrm>
          <a:off x="1409042" y="1644699"/>
          <a:ext cx="1233965" cy="741149"/>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sv-SE" sz="1000" kern="1200" dirty="0"/>
            <a:t>Kognitiv rådgivning</a:t>
          </a:r>
        </a:p>
        <a:p>
          <a:pPr marL="114300" lvl="2" indent="-57150" algn="l" defTabSz="444500">
            <a:lnSpc>
              <a:spcPct val="90000"/>
            </a:lnSpc>
            <a:spcBef>
              <a:spcPct val="0"/>
            </a:spcBef>
            <a:spcAft>
              <a:spcPct val="15000"/>
            </a:spcAft>
            <a:buChar char="•"/>
          </a:pPr>
          <a:r>
            <a:rPr lang="sv-SE" sz="1000" i="1" kern="1200" dirty="0"/>
            <a:t>Datorvanor</a:t>
          </a:r>
        </a:p>
        <a:p>
          <a:pPr marL="114300" lvl="2" indent="-57150" algn="l" defTabSz="444500">
            <a:lnSpc>
              <a:spcPct val="90000"/>
            </a:lnSpc>
            <a:spcBef>
              <a:spcPct val="0"/>
            </a:spcBef>
            <a:spcAft>
              <a:spcPct val="15000"/>
            </a:spcAft>
            <a:buChar char="•"/>
          </a:pPr>
          <a:r>
            <a:rPr lang="sv-SE" sz="1000" i="1" kern="1200" dirty="0"/>
            <a:t>Nagelbitning</a:t>
          </a:r>
        </a:p>
        <a:p>
          <a:pPr marL="114300" lvl="2" indent="-57150" algn="l" defTabSz="444500">
            <a:lnSpc>
              <a:spcPct val="90000"/>
            </a:lnSpc>
            <a:spcBef>
              <a:spcPct val="0"/>
            </a:spcBef>
            <a:spcAft>
              <a:spcPct val="15000"/>
            </a:spcAft>
            <a:buChar char="•"/>
          </a:pPr>
          <a:r>
            <a:rPr lang="sv-SE" sz="1000" i="1" kern="1200" dirty="0"/>
            <a:t>Tuggummituggande</a:t>
          </a:r>
        </a:p>
      </dsp:txBody>
      <dsp:txXfrm>
        <a:off x="1409042" y="1644699"/>
        <a:ext cx="1233965" cy="741149"/>
      </dsp:txXfrm>
    </dsp:sp>
    <dsp:sp modelId="{B1BF00C7-C91C-4D39-9971-7DAE95DE3706}">
      <dsp:nvSpPr>
        <dsp:cNvPr id="0" name=""/>
        <dsp:cNvSpPr/>
      </dsp:nvSpPr>
      <dsp:spPr>
        <a:xfrm>
          <a:off x="2815762" y="1292453"/>
          <a:ext cx="1233965" cy="352245"/>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sv-SE" sz="1000" kern="1200"/>
            <a:t>Bettskena</a:t>
          </a:r>
        </a:p>
      </dsp:txBody>
      <dsp:txXfrm>
        <a:off x="2815762" y="1292453"/>
        <a:ext cx="1233965" cy="352245"/>
      </dsp:txXfrm>
    </dsp:sp>
    <dsp:sp modelId="{A09F66B7-869E-4189-B075-6E660AE721C5}">
      <dsp:nvSpPr>
        <dsp:cNvPr id="0" name=""/>
        <dsp:cNvSpPr/>
      </dsp:nvSpPr>
      <dsp:spPr>
        <a:xfrm>
          <a:off x="2815762" y="1644699"/>
          <a:ext cx="1233965" cy="741149"/>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sv-SE" sz="1000" kern="1200" dirty="0"/>
            <a:t>Viktigt ta hänsyn till typ av skena vid:</a:t>
          </a:r>
        </a:p>
        <a:p>
          <a:pPr marL="114300" lvl="2" indent="-57150" algn="l" defTabSz="444500">
            <a:lnSpc>
              <a:spcPct val="90000"/>
            </a:lnSpc>
            <a:spcBef>
              <a:spcPct val="0"/>
            </a:spcBef>
            <a:spcAft>
              <a:spcPct val="15000"/>
            </a:spcAft>
            <a:buChar char="•"/>
          </a:pPr>
          <a:r>
            <a:rPr lang="sv-SE" sz="1000" i="1" kern="1200" dirty="0"/>
            <a:t>primärbett</a:t>
          </a:r>
        </a:p>
        <a:p>
          <a:pPr marL="114300" lvl="2" indent="-57150" algn="l" defTabSz="444500">
            <a:lnSpc>
              <a:spcPct val="90000"/>
            </a:lnSpc>
            <a:spcBef>
              <a:spcPct val="0"/>
            </a:spcBef>
            <a:spcAft>
              <a:spcPct val="15000"/>
            </a:spcAft>
            <a:buChar char="•"/>
          </a:pPr>
          <a:r>
            <a:rPr lang="sv-SE" sz="1000" i="1" kern="1200" dirty="0"/>
            <a:t>växelbett</a:t>
          </a:r>
        </a:p>
      </dsp:txBody>
      <dsp:txXfrm>
        <a:off x="2815762" y="1644699"/>
        <a:ext cx="1233965" cy="741149"/>
      </dsp:txXfrm>
    </dsp:sp>
    <dsp:sp modelId="{EDDB865C-7041-4B56-A49E-E64C0B3FBA3B}">
      <dsp:nvSpPr>
        <dsp:cNvPr id="0" name=""/>
        <dsp:cNvSpPr/>
      </dsp:nvSpPr>
      <dsp:spPr>
        <a:xfrm>
          <a:off x="4222483" y="1292453"/>
          <a:ext cx="1233965" cy="352245"/>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sv-SE" sz="1000" kern="1200"/>
            <a:t>Individanpassad rörelseträning</a:t>
          </a:r>
        </a:p>
      </dsp:txBody>
      <dsp:txXfrm>
        <a:off x="4222483" y="1292453"/>
        <a:ext cx="1233965" cy="352245"/>
      </dsp:txXfrm>
    </dsp:sp>
    <dsp:sp modelId="{A053B626-99B4-47CD-A8FF-A7D1DEE50D30}">
      <dsp:nvSpPr>
        <dsp:cNvPr id="0" name=""/>
        <dsp:cNvSpPr/>
      </dsp:nvSpPr>
      <dsp:spPr>
        <a:xfrm>
          <a:off x="4222483" y="1644699"/>
          <a:ext cx="1233965" cy="741149"/>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13AEC5-9E73-4966-BD30-A66FCD9CF31C}">
      <dsp:nvSpPr>
        <dsp:cNvPr id="0" name=""/>
        <dsp:cNvSpPr/>
      </dsp:nvSpPr>
      <dsp:spPr>
        <a:xfrm>
          <a:off x="5629203" y="1292453"/>
          <a:ext cx="1233965" cy="352245"/>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sv-SE" sz="1000" kern="1200" dirty="0"/>
            <a:t>Visuell feedback</a:t>
          </a:r>
        </a:p>
      </dsp:txBody>
      <dsp:txXfrm>
        <a:off x="5629203" y="1292453"/>
        <a:ext cx="1233965" cy="352245"/>
      </dsp:txXfrm>
    </dsp:sp>
    <dsp:sp modelId="{C3509F43-2F40-4282-80DA-0736B87E4CE8}">
      <dsp:nvSpPr>
        <dsp:cNvPr id="0" name=""/>
        <dsp:cNvSpPr/>
      </dsp:nvSpPr>
      <dsp:spPr>
        <a:xfrm>
          <a:off x="5629203" y="1644699"/>
          <a:ext cx="1233965" cy="741149"/>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endParaRPr lang="sv-SE" sz="1000" kern="1200" dirty="0"/>
        </a:p>
      </dsp:txBody>
      <dsp:txXfrm>
        <a:off x="5629203" y="1644699"/>
        <a:ext cx="1233965" cy="741149"/>
      </dsp:txXfrm>
    </dsp:sp>
    <dsp:sp modelId="{02E608E4-78DF-44BC-A5D9-602C097EEAD5}">
      <dsp:nvSpPr>
        <dsp:cNvPr id="0" name=""/>
        <dsp:cNvSpPr/>
      </dsp:nvSpPr>
      <dsp:spPr>
        <a:xfrm>
          <a:off x="7035923" y="1292453"/>
          <a:ext cx="1233965" cy="352245"/>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sv-SE" sz="1000" kern="1200" dirty="0"/>
            <a:t>Läkemedel</a:t>
          </a:r>
        </a:p>
      </dsp:txBody>
      <dsp:txXfrm>
        <a:off x="7035923" y="1292453"/>
        <a:ext cx="1233965" cy="352245"/>
      </dsp:txXfrm>
    </dsp:sp>
    <dsp:sp modelId="{C0B15487-570E-453C-A1AD-E8D0278FCB5B}">
      <dsp:nvSpPr>
        <dsp:cNvPr id="0" name=""/>
        <dsp:cNvSpPr/>
      </dsp:nvSpPr>
      <dsp:spPr>
        <a:xfrm>
          <a:off x="7035923" y="1644699"/>
          <a:ext cx="1233965" cy="741149"/>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sv-SE" sz="1000" kern="1200"/>
            <a:t>Analgetiska trappan</a:t>
          </a:r>
        </a:p>
      </dsp:txBody>
      <dsp:txXfrm>
        <a:off x="7035923" y="1644699"/>
        <a:ext cx="1233965" cy="741149"/>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4301542" cy="339884"/>
          </a:xfrm>
          <a:prstGeom prst="rect">
            <a:avLst/>
          </a:prstGeom>
        </p:spPr>
        <p:txBody>
          <a:bodyPr vert="horz" lIns="95562" tIns="47781" rIns="95562" bIns="47781" rtlCol="0"/>
          <a:lstStyle>
            <a:lvl1pPr algn="l">
              <a:defRPr sz="1300"/>
            </a:lvl1pPr>
          </a:lstStyle>
          <a:p>
            <a:r>
              <a:rPr lang="sv-SE"/>
              <a:t>Orofacial smärta och käkfunktion</a:t>
            </a:r>
          </a:p>
        </p:txBody>
      </p:sp>
      <p:sp>
        <p:nvSpPr>
          <p:cNvPr id="3" name="Platshållare för datum 2"/>
          <p:cNvSpPr>
            <a:spLocks noGrp="1"/>
          </p:cNvSpPr>
          <p:nvPr>
            <p:ph type="dt" sz="quarter" idx="1"/>
          </p:nvPr>
        </p:nvSpPr>
        <p:spPr>
          <a:xfrm>
            <a:off x="5622799" y="0"/>
            <a:ext cx="4301542" cy="339884"/>
          </a:xfrm>
          <a:prstGeom prst="rect">
            <a:avLst/>
          </a:prstGeom>
        </p:spPr>
        <p:txBody>
          <a:bodyPr vert="horz" lIns="95562" tIns="47781" rIns="95562" bIns="47781" rtlCol="0"/>
          <a:lstStyle>
            <a:lvl1pPr algn="r">
              <a:defRPr sz="1300"/>
            </a:lvl1pPr>
          </a:lstStyle>
          <a:p>
            <a:r>
              <a:rPr lang="sv-SE"/>
              <a:t>Barn och ungdomar</a:t>
            </a:r>
          </a:p>
        </p:txBody>
      </p:sp>
      <p:sp>
        <p:nvSpPr>
          <p:cNvPr id="4" name="Platshållare för sidfot 3"/>
          <p:cNvSpPr>
            <a:spLocks noGrp="1"/>
          </p:cNvSpPr>
          <p:nvPr>
            <p:ph type="ftr" sz="quarter" idx="2"/>
          </p:nvPr>
        </p:nvSpPr>
        <p:spPr>
          <a:xfrm>
            <a:off x="1" y="6456612"/>
            <a:ext cx="4301542" cy="339884"/>
          </a:xfrm>
          <a:prstGeom prst="rect">
            <a:avLst/>
          </a:prstGeom>
        </p:spPr>
        <p:txBody>
          <a:bodyPr vert="horz" lIns="95562" tIns="47781" rIns="95562" bIns="47781" rtlCol="0" anchor="b"/>
          <a:lstStyle>
            <a:lvl1pPr algn="l">
              <a:defRPr sz="1300"/>
            </a:lvl1pPr>
          </a:lstStyle>
          <a:p>
            <a:r>
              <a:rPr lang="sv-SE"/>
              <a:t>Karolinska Institutet | Nikolaos Christidis</a:t>
            </a:r>
          </a:p>
        </p:txBody>
      </p:sp>
      <p:sp>
        <p:nvSpPr>
          <p:cNvPr id="5" name="Platshållare för bildnummer 4"/>
          <p:cNvSpPr>
            <a:spLocks noGrp="1"/>
          </p:cNvSpPr>
          <p:nvPr>
            <p:ph type="sldNum" sz="quarter" idx="3"/>
          </p:nvPr>
        </p:nvSpPr>
        <p:spPr>
          <a:xfrm>
            <a:off x="5622799" y="6456612"/>
            <a:ext cx="4301542" cy="339884"/>
          </a:xfrm>
          <a:prstGeom prst="rect">
            <a:avLst/>
          </a:prstGeom>
        </p:spPr>
        <p:txBody>
          <a:bodyPr vert="horz" lIns="95562" tIns="47781" rIns="95562" bIns="47781" rtlCol="0" anchor="b"/>
          <a:lstStyle>
            <a:lvl1pPr algn="r">
              <a:defRPr sz="1300"/>
            </a:lvl1pPr>
          </a:lstStyle>
          <a:p>
            <a:fld id="{713E8F75-892D-4567-9117-0B5D23D8157F}" type="slidenum">
              <a:rPr lang="sv-SE" smtClean="0"/>
              <a:t>‹#›</a:t>
            </a:fld>
            <a:endParaRPr lang="sv-SE"/>
          </a:p>
        </p:txBody>
      </p:sp>
    </p:spTree>
    <p:extLst>
      <p:ext uri="{BB962C8B-B14F-4D97-AF65-F5344CB8AC3E}">
        <p14:creationId xmlns:p14="http://schemas.microsoft.com/office/powerpoint/2010/main" val="374722419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4301542" cy="339884"/>
          </a:xfrm>
          <a:prstGeom prst="rect">
            <a:avLst/>
          </a:prstGeom>
        </p:spPr>
        <p:txBody>
          <a:bodyPr vert="horz" lIns="95562" tIns="47781" rIns="95562" bIns="47781" rtlCol="0"/>
          <a:lstStyle>
            <a:lvl1pPr algn="l">
              <a:defRPr sz="1300"/>
            </a:lvl1pPr>
          </a:lstStyle>
          <a:p>
            <a:r>
              <a:rPr lang="sv-SE"/>
              <a:t>Orofacial smärta och käkfunktion</a:t>
            </a:r>
          </a:p>
        </p:txBody>
      </p:sp>
      <p:sp>
        <p:nvSpPr>
          <p:cNvPr id="3" name="Platshållare för datum 2"/>
          <p:cNvSpPr>
            <a:spLocks noGrp="1"/>
          </p:cNvSpPr>
          <p:nvPr>
            <p:ph type="dt" idx="1"/>
          </p:nvPr>
        </p:nvSpPr>
        <p:spPr>
          <a:xfrm>
            <a:off x="5622799" y="0"/>
            <a:ext cx="4301542" cy="339884"/>
          </a:xfrm>
          <a:prstGeom prst="rect">
            <a:avLst/>
          </a:prstGeom>
        </p:spPr>
        <p:txBody>
          <a:bodyPr vert="horz" lIns="95562" tIns="47781" rIns="95562" bIns="47781" rtlCol="0"/>
          <a:lstStyle>
            <a:lvl1pPr algn="r">
              <a:defRPr sz="1300"/>
            </a:lvl1pPr>
          </a:lstStyle>
          <a:p>
            <a:r>
              <a:rPr lang="sv-SE"/>
              <a:t>Barn och ungdomar</a:t>
            </a:r>
          </a:p>
        </p:txBody>
      </p:sp>
      <p:sp>
        <p:nvSpPr>
          <p:cNvPr id="4" name="Platshållare för bildobjekt 3"/>
          <p:cNvSpPr>
            <a:spLocks noGrp="1" noRot="1" noChangeAspect="1"/>
          </p:cNvSpPr>
          <p:nvPr>
            <p:ph type="sldImg" idx="2"/>
          </p:nvPr>
        </p:nvSpPr>
        <p:spPr>
          <a:xfrm>
            <a:off x="3263900" y="511175"/>
            <a:ext cx="3398838" cy="2547938"/>
          </a:xfrm>
          <a:prstGeom prst="rect">
            <a:avLst/>
          </a:prstGeom>
          <a:noFill/>
          <a:ln w="12700">
            <a:solidFill>
              <a:prstClr val="black"/>
            </a:solidFill>
          </a:ln>
        </p:spPr>
        <p:txBody>
          <a:bodyPr vert="horz" lIns="95562" tIns="47781" rIns="95562" bIns="47781" rtlCol="0" anchor="ctr"/>
          <a:lstStyle/>
          <a:p>
            <a:endParaRPr lang="sv-SE"/>
          </a:p>
        </p:txBody>
      </p:sp>
      <p:sp>
        <p:nvSpPr>
          <p:cNvPr id="5" name="Platshållare för anteckningar 4"/>
          <p:cNvSpPr>
            <a:spLocks noGrp="1"/>
          </p:cNvSpPr>
          <p:nvPr>
            <p:ph type="body" sz="quarter" idx="3"/>
          </p:nvPr>
        </p:nvSpPr>
        <p:spPr>
          <a:xfrm>
            <a:off x="992664" y="3228896"/>
            <a:ext cx="7941310" cy="3058954"/>
          </a:xfrm>
          <a:prstGeom prst="rect">
            <a:avLst/>
          </a:prstGeom>
        </p:spPr>
        <p:txBody>
          <a:bodyPr vert="horz" lIns="95562" tIns="47781" rIns="95562" bIns="47781"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1" y="6456612"/>
            <a:ext cx="4301542" cy="339884"/>
          </a:xfrm>
          <a:prstGeom prst="rect">
            <a:avLst/>
          </a:prstGeom>
        </p:spPr>
        <p:txBody>
          <a:bodyPr vert="horz" lIns="95562" tIns="47781" rIns="95562" bIns="47781" rtlCol="0" anchor="b"/>
          <a:lstStyle>
            <a:lvl1pPr algn="l">
              <a:defRPr sz="1300"/>
            </a:lvl1pPr>
          </a:lstStyle>
          <a:p>
            <a:r>
              <a:rPr lang="sv-SE"/>
              <a:t>Karolinska Institutet | Nikolaos Christidis</a:t>
            </a:r>
          </a:p>
        </p:txBody>
      </p:sp>
      <p:sp>
        <p:nvSpPr>
          <p:cNvPr id="7" name="Platshållare för bildnummer 6"/>
          <p:cNvSpPr>
            <a:spLocks noGrp="1"/>
          </p:cNvSpPr>
          <p:nvPr>
            <p:ph type="sldNum" sz="quarter" idx="5"/>
          </p:nvPr>
        </p:nvSpPr>
        <p:spPr>
          <a:xfrm>
            <a:off x="5622799" y="6456612"/>
            <a:ext cx="4301542" cy="339884"/>
          </a:xfrm>
          <a:prstGeom prst="rect">
            <a:avLst/>
          </a:prstGeom>
        </p:spPr>
        <p:txBody>
          <a:bodyPr vert="horz" lIns="95562" tIns="47781" rIns="95562" bIns="47781" rtlCol="0" anchor="b"/>
          <a:lstStyle>
            <a:lvl1pPr algn="r">
              <a:defRPr sz="1300"/>
            </a:lvl1pPr>
          </a:lstStyle>
          <a:p>
            <a:fld id="{F3E84D2E-8922-41E9-AA81-4811E2E20E5A}" type="slidenum">
              <a:rPr lang="sv-SE" smtClean="0"/>
              <a:t>‹#›</a:t>
            </a:fld>
            <a:endParaRPr lang="sv-SE"/>
          </a:p>
        </p:txBody>
      </p:sp>
    </p:spTree>
    <p:extLst>
      <p:ext uri="{BB962C8B-B14F-4D97-AF65-F5344CB8AC3E}">
        <p14:creationId xmlns:p14="http://schemas.microsoft.com/office/powerpoint/2010/main" val="4088099446"/>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www-ncbi-nlm-nih-gov.proxy.kib.ki.se/pubmed/?term=Lakka%20HM%5bAuthor%5d&amp;cauthor=true&amp;cauthor_uid=22292136" TargetMode="External"/><Relationship Id="rId3" Type="http://schemas.openxmlformats.org/officeDocument/2006/relationships/hyperlink" Target="http://www-ncbi-nlm-nih-gov.proxy.kib.ki.se/pubmed/?term=Vierola%20A%5bAuthor%5d&amp;cauthor=true&amp;cauthor_uid=22292136" TargetMode="External"/><Relationship Id="rId7" Type="http://schemas.openxmlformats.org/officeDocument/2006/relationships/hyperlink" Target="http://www-ncbi-nlm-nih-gov.proxy.kib.ki.se/pubmed/?term=Lindi%20V%5bAuthor%5d&amp;cauthor=true&amp;cauthor_uid=22292136"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www-ncbi-nlm-nih-gov.proxy.kib.ki.se/pubmed/?term=Lintu%20N%5bAuthor%5d&amp;cauthor=true&amp;cauthor_uid=22292136" TargetMode="External"/><Relationship Id="rId11" Type="http://schemas.openxmlformats.org/officeDocument/2006/relationships/hyperlink" Target="http://www-ncbi-nlm-nih-gov.proxy.kib.ki.se/pubmed/?term=Lakka%20TA%5bAuthor%5d&amp;cauthor=true&amp;cauthor_uid=22292136" TargetMode="External"/><Relationship Id="rId5" Type="http://schemas.openxmlformats.org/officeDocument/2006/relationships/hyperlink" Target="http://www-ncbi-nlm-nih-gov.proxy.kib.ki.se/pubmed/?term=Ikavalko%20T%5bAuthor%5d&amp;cauthor=true&amp;cauthor_uid=22292136" TargetMode="External"/><Relationship Id="rId10" Type="http://schemas.openxmlformats.org/officeDocument/2006/relationships/hyperlink" Target="http://www-ncbi-nlm-nih-gov.proxy.kib.ki.se/pubmed/?term=Narhi%20M%5bAuthor%5d&amp;cauthor=true&amp;cauthor_uid=22292136" TargetMode="External"/><Relationship Id="rId4" Type="http://schemas.openxmlformats.org/officeDocument/2006/relationships/hyperlink" Target="http://www-ncbi-nlm-nih-gov.proxy.kib.ki.se/pubmed/?term=Suominen%20AL%5bAuthor%5d&amp;cauthor=true&amp;cauthor_uid=22292136" TargetMode="External"/><Relationship Id="rId9" Type="http://schemas.openxmlformats.org/officeDocument/2006/relationships/hyperlink" Target="http://www-ncbi-nlm-nih-gov.proxy.kib.ki.se/pubmed/?term=Kellokoski%20J%5bAuthor%5d&amp;cauthor=true&amp;cauthor_uid=22292136"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sidhuvud 3"/>
          <p:cNvSpPr>
            <a:spLocks noGrp="1"/>
          </p:cNvSpPr>
          <p:nvPr>
            <p:ph type="hdr" sz="quarter" idx="10"/>
          </p:nvPr>
        </p:nvSpPr>
        <p:spPr/>
        <p:txBody>
          <a:bodyPr/>
          <a:lstStyle/>
          <a:p>
            <a:r>
              <a:rPr lang="sv-SE"/>
              <a:t>Orofacial smärta och käkfunktion</a:t>
            </a:r>
          </a:p>
        </p:txBody>
      </p:sp>
      <p:sp>
        <p:nvSpPr>
          <p:cNvPr id="5" name="Platshållare för datum 4"/>
          <p:cNvSpPr>
            <a:spLocks noGrp="1"/>
          </p:cNvSpPr>
          <p:nvPr>
            <p:ph type="dt" idx="11"/>
          </p:nvPr>
        </p:nvSpPr>
        <p:spPr/>
        <p:txBody>
          <a:bodyPr/>
          <a:lstStyle/>
          <a:p>
            <a:r>
              <a:rPr lang="sv-SE"/>
              <a:t>Barn och ungdomar</a:t>
            </a:r>
          </a:p>
        </p:txBody>
      </p:sp>
      <p:sp>
        <p:nvSpPr>
          <p:cNvPr id="6" name="Platshållare för sidfot 5"/>
          <p:cNvSpPr>
            <a:spLocks noGrp="1"/>
          </p:cNvSpPr>
          <p:nvPr>
            <p:ph type="ftr" sz="quarter" idx="12"/>
          </p:nvPr>
        </p:nvSpPr>
        <p:spPr/>
        <p:txBody>
          <a:bodyPr/>
          <a:lstStyle/>
          <a:p>
            <a:r>
              <a:rPr lang="sv-SE"/>
              <a:t>Karolinska Institutet | Nikolaos Christidis</a:t>
            </a:r>
          </a:p>
        </p:txBody>
      </p:sp>
      <p:sp>
        <p:nvSpPr>
          <p:cNvPr id="7" name="Platshållare för bildnummer 6"/>
          <p:cNvSpPr>
            <a:spLocks noGrp="1"/>
          </p:cNvSpPr>
          <p:nvPr>
            <p:ph type="sldNum" sz="quarter" idx="13"/>
          </p:nvPr>
        </p:nvSpPr>
        <p:spPr/>
        <p:txBody>
          <a:bodyPr/>
          <a:lstStyle/>
          <a:p>
            <a:fld id="{F3E84D2E-8922-41E9-AA81-4811E2E20E5A}" type="slidenum">
              <a:rPr lang="sv-SE" smtClean="0"/>
              <a:t>1</a:t>
            </a:fld>
            <a:endParaRPr lang="sv-SE"/>
          </a:p>
        </p:txBody>
      </p:sp>
    </p:spTree>
    <p:extLst>
      <p:ext uri="{BB962C8B-B14F-4D97-AF65-F5344CB8AC3E}">
        <p14:creationId xmlns:p14="http://schemas.microsoft.com/office/powerpoint/2010/main" val="3989551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F3E84D2E-8922-41E9-AA81-4811E2E20E5A}" type="slidenum">
              <a:rPr lang="sv-SE" smtClean="0"/>
              <a:t>42</a:t>
            </a:fld>
            <a:endParaRPr lang="sv-SE"/>
          </a:p>
        </p:txBody>
      </p:sp>
      <p:sp>
        <p:nvSpPr>
          <p:cNvPr id="5" name="Platshållare för datum 4"/>
          <p:cNvSpPr>
            <a:spLocks noGrp="1"/>
          </p:cNvSpPr>
          <p:nvPr>
            <p:ph type="dt" idx="11"/>
          </p:nvPr>
        </p:nvSpPr>
        <p:spPr/>
        <p:txBody>
          <a:bodyPr/>
          <a:lstStyle/>
          <a:p>
            <a:r>
              <a:rPr lang="sv-SE"/>
              <a:t>Barn och ungdomar</a:t>
            </a:r>
          </a:p>
        </p:txBody>
      </p:sp>
      <p:sp>
        <p:nvSpPr>
          <p:cNvPr id="6" name="Platshållare för sidfot 5"/>
          <p:cNvSpPr>
            <a:spLocks noGrp="1"/>
          </p:cNvSpPr>
          <p:nvPr>
            <p:ph type="ftr" sz="quarter" idx="12"/>
          </p:nvPr>
        </p:nvSpPr>
        <p:spPr/>
        <p:txBody>
          <a:bodyPr/>
          <a:lstStyle/>
          <a:p>
            <a:r>
              <a:rPr lang="sv-SE"/>
              <a:t>Karolinska Institutet | Nikolaos Christidis</a:t>
            </a:r>
          </a:p>
        </p:txBody>
      </p:sp>
      <p:sp>
        <p:nvSpPr>
          <p:cNvPr id="7" name="Platshållare för sidhuvud 6"/>
          <p:cNvSpPr>
            <a:spLocks noGrp="1"/>
          </p:cNvSpPr>
          <p:nvPr>
            <p:ph type="hdr" sz="quarter" idx="13"/>
          </p:nvPr>
        </p:nvSpPr>
        <p:spPr/>
        <p:txBody>
          <a:bodyPr/>
          <a:lstStyle/>
          <a:p>
            <a:r>
              <a:rPr lang="sv-SE"/>
              <a:t>Orofacial smärta och käkfunktion</a:t>
            </a:r>
          </a:p>
        </p:txBody>
      </p:sp>
    </p:spTree>
    <p:extLst>
      <p:ext uri="{BB962C8B-B14F-4D97-AF65-F5344CB8AC3E}">
        <p14:creationId xmlns:p14="http://schemas.microsoft.com/office/powerpoint/2010/main" val="836839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F3E84D2E-8922-41E9-AA81-4811E2E20E5A}" type="slidenum">
              <a:rPr lang="sv-SE" smtClean="0"/>
              <a:t>44</a:t>
            </a:fld>
            <a:endParaRPr lang="sv-SE"/>
          </a:p>
        </p:txBody>
      </p:sp>
      <p:sp>
        <p:nvSpPr>
          <p:cNvPr id="5" name="Platshållare för datum 4"/>
          <p:cNvSpPr>
            <a:spLocks noGrp="1"/>
          </p:cNvSpPr>
          <p:nvPr>
            <p:ph type="dt" idx="11"/>
          </p:nvPr>
        </p:nvSpPr>
        <p:spPr/>
        <p:txBody>
          <a:bodyPr/>
          <a:lstStyle/>
          <a:p>
            <a:r>
              <a:rPr lang="sv-SE"/>
              <a:t>Barn och ungdomar</a:t>
            </a:r>
          </a:p>
        </p:txBody>
      </p:sp>
      <p:sp>
        <p:nvSpPr>
          <p:cNvPr id="6" name="Platshållare för sidfot 5"/>
          <p:cNvSpPr>
            <a:spLocks noGrp="1"/>
          </p:cNvSpPr>
          <p:nvPr>
            <p:ph type="ftr" sz="quarter" idx="12"/>
          </p:nvPr>
        </p:nvSpPr>
        <p:spPr/>
        <p:txBody>
          <a:bodyPr/>
          <a:lstStyle/>
          <a:p>
            <a:r>
              <a:rPr lang="sv-SE"/>
              <a:t>Karolinska Institutet | Nikolaos Christidis</a:t>
            </a:r>
          </a:p>
        </p:txBody>
      </p:sp>
      <p:sp>
        <p:nvSpPr>
          <p:cNvPr id="7" name="Platshållare för sidhuvud 6"/>
          <p:cNvSpPr>
            <a:spLocks noGrp="1"/>
          </p:cNvSpPr>
          <p:nvPr>
            <p:ph type="hdr" sz="quarter" idx="13"/>
          </p:nvPr>
        </p:nvSpPr>
        <p:spPr/>
        <p:txBody>
          <a:bodyPr/>
          <a:lstStyle/>
          <a:p>
            <a:r>
              <a:rPr lang="sv-SE"/>
              <a:t>Orofacial smärta och käkfunktion</a:t>
            </a:r>
          </a:p>
        </p:txBody>
      </p:sp>
    </p:spTree>
    <p:extLst>
      <p:ext uri="{BB962C8B-B14F-4D97-AF65-F5344CB8AC3E}">
        <p14:creationId xmlns:p14="http://schemas.microsoft.com/office/powerpoint/2010/main" val="1487010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F3E84D2E-8922-41E9-AA81-4811E2E20E5A}" type="slidenum">
              <a:rPr lang="sv-SE" smtClean="0"/>
              <a:t>46</a:t>
            </a:fld>
            <a:endParaRPr lang="sv-SE"/>
          </a:p>
        </p:txBody>
      </p:sp>
      <p:sp>
        <p:nvSpPr>
          <p:cNvPr id="5" name="Platshållare för datum 4"/>
          <p:cNvSpPr>
            <a:spLocks noGrp="1"/>
          </p:cNvSpPr>
          <p:nvPr>
            <p:ph type="dt" idx="11"/>
          </p:nvPr>
        </p:nvSpPr>
        <p:spPr/>
        <p:txBody>
          <a:bodyPr/>
          <a:lstStyle/>
          <a:p>
            <a:r>
              <a:rPr lang="sv-SE"/>
              <a:t>Barn och ungdomar</a:t>
            </a:r>
          </a:p>
        </p:txBody>
      </p:sp>
      <p:sp>
        <p:nvSpPr>
          <p:cNvPr id="6" name="Platshållare för sidfot 5"/>
          <p:cNvSpPr>
            <a:spLocks noGrp="1"/>
          </p:cNvSpPr>
          <p:nvPr>
            <p:ph type="ftr" sz="quarter" idx="12"/>
          </p:nvPr>
        </p:nvSpPr>
        <p:spPr/>
        <p:txBody>
          <a:bodyPr/>
          <a:lstStyle/>
          <a:p>
            <a:r>
              <a:rPr lang="sv-SE"/>
              <a:t>Karolinska Institutet | Nikolaos Christidis</a:t>
            </a:r>
          </a:p>
        </p:txBody>
      </p:sp>
      <p:sp>
        <p:nvSpPr>
          <p:cNvPr id="7" name="Platshållare för sidhuvud 6"/>
          <p:cNvSpPr>
            <a:spLocks noGrp="1"/>
          </p:cNvSpPr>
          <p:nvPr>
            <p:ph type="hdr" sz="quarter" idx="13"/>
          </p:nvPr>
        </p:nvSpPr>
        <p:spPr/>
        <p:txBody>
          <a:bodyPr/>
          <a:lstStyle/>
          <a:p>
            <a:r>
              <a:rPr lang="sv-SE"/>
              <a:t>Orofacial smärta och käkfunktion</a:t>
            </a:r>
          </a:p>
        </p:txBody>
      </p:sp>
    </p:spTree>
    <p:extLst>
      <p:ext uri="{BB962C8B-B14F-4D97-AF65-F5344CB8AC3E}">
        <p14:creationId xmlns:p14="http://schemas.microsoft.com/office/powerpoint/2010/main" val="4187727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sidhuvud 3"/>
          <p:cNvSpPr>
            <a:spLocks noGrp="1"/>
          </p:cNvSpPr>
          <p:nvPr>
            <p:ph type="hdr" sz="quarter" idx="10"/>
          </p:nvPr>
        </p:nvSpPr>
        <p:spPr/>
        <p:txBody>
          <a:bodyPr/>
          <a:lstStyle/>
          <a:p>
            <a:r>
              <a:rPr lang="sv-SE"/>
              <a:t>Orofacial smärta och käkfunktion</a:t>
            </a:r>
          </a:p>
        </p:txBody>
      </p:sp>
      <p:sp>
        <p:nvSpPr>
          <p:cNvPr id="5" name="Platshållare för datum 4"/>
          <p:cNvSpPr>
            <a:spLocks noGrp="1"/>
          </p:cNvSpPr>
          <p:nvPr>
            <p:ph type="dt" idx="11"/>
          </p:nvPr>
        </p:nvSpPr>
        <p:spPr/>
        <p:txBody>
          <a:bodyPr/>
          <a:lstStyle/>
          <a:p>
            <a:r>
              <a:rPr lang="sv-SE"/>
              <a:t>Barn och ungdomar</a:t>
            </a:r>
          </a:p>
        </p:txBody>
      </p:sp>
      <p:sp>
        <p:nvSpPr>
          <p:cNvPr id="6" name="Platshållare för sidfot 5"/>
          <p:cNvSpPr>
            <a:spLocks noGrp="1"/>
          </p:cNvSpPr>
          <p:nvPr>
            <p:ph type="ftr" sz="quarter" idx="12"/>
          </p:nvPr>
        </p:nvSpPr>
        <p:spPr/>
        <p:txBody>
          <a:bodyPr/>
          <a:lstStyle/>
          <a:p>
            <a:r>
              <a:rPr lang="sv-SE"/>
              <a:t>Karolinska Institutet | Nikolaos Christidis</a:t>
            </a:r>
          </a:p>
        </p:txBody>
      </p:sp>
      <p:sp>
        <p:nvSpPr>
          <p:cNvPr id="7" name="Platshållare för bildnummer 6"/>
          <p:cNvSpPr>
            <a:spLocks noGrp="1"/>
          </p:cNvSpPr>
          <p:nvPr>
            <p:ph type="sldNum" sz="quarter" idx="13"/>
          </p:nvPr>
        </p:nvSpPr>
        <p:spPr/>
        <p:txBody>
          <a:bodyPr/>
          <a:lstStyle/>
          <a:p>
            <a:fld id="{F3E84D2E-8922-41E9-AA81-4811E2E20E5A}" type="slidenum">
              <a:rPr lang="sv-SE" smtClean="0"/>
              <a:t>51</a:t>
            </a:fld>
            <a:endParaRPr lang="sv-SE"/>
          </a:p>
        </p:txBody>
      </p:sp>
    </p:spTree>
    <p:extLst>
      <p:ext uri="{BB962C8B-B14F-4D97-AF65-F5344CB8AC3E}">
        <p14:creationId xmlns:p14="http://schemas.microsoft.com/office/powerpoint/2010/main" val="4267293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sidhuvud 3"/>
          <p:cNvSpPr>
            <a:spLocks noGrp="1"/>
          </p:cNvSpPr>
          <p:nvPr>
            <p:ph type="hdr" sz="quarter" idx="10"/>
          </p:nvPr>
        </p:nvSpPr>
        <p:spPr/>
        <p:txBody>
          <a:bodyPr/>
          <a:lstStyle/>
          <a:p>
            <a:r>
              <a:rPr lang="sv-SE"/>
              <a:t>Orofacial smärta och käkfunktion</a:t>
            </a:r>
          </a:p>
        </p:txBody>
      </p:sp>
      <p:sp>
        <p:nvSpPr>
          <p:cNvPr id="5" name="Platshållare för datum 4"/>
          <p:cNvSpPr>
            <a:spLocks noGrp="1"/>
          </p:cNvSpPr>
          <p:nvPr>
            <p:ph type="dt" idx="11"/>
          </p:nvPr>
        </p:nvSpPr>
        <p:spPr/>
        <p:txBody>
          <a:bodyPr/>
          <a:lstStyle/>
          <a:p>
            <a:r>
              <a:rPr lang="sv-SE"/>
              <a:t>Barn och ungdomar</a:t>
            </a:r>
          </a:p>
        </p:txBody>
      </p:sp>
      <p:sp>
        <p:nvSpPr>
          <p:cNvPr id="6" name="Platshållare för sidfot 5"/>
          <p:cNvSpPr>
            <a:spLocks noGrp="1"/>
          </p:cNvSpPr>
          <p:nvPr>
            <p:ph type="ftr" sz="quarter" idx="12"/>
          </p:nvPr>
        </p:nvSpPr>
        <p:spPr/>
        <p:txBody>
          <a:bodyPr/>
          <a:lstStyle/>
          <a:p>
            <a:r>
              <a:rPr lang="sv-SE"/>
              <a:t>Karolinska Institutet | Nikolaos Christidis</a:t>
            </a:r>
          </a:p>
        </p:txBody>
      </p:sp>
      <p:sp>
        <p:nvSpPr>
          <p:cNvPr id="7" name="Platshållare för bildnummer 6"/>
          <p:cNvSpPr>
            <a:spLocks noGrp="1"/>
          </p:cNvSpPr>
          <p:nvPr>
            <p:ph type="sldNum" sz="quarter" idx="13"/>
          </p:nvPr>
        </p:nvSpPr>
        <p:spPr/>
        <p:txBody>
          <a:bodyPr/>
          <a:lstStyle/>
          <a:p>
            <a:fld id="{F3E84D2E-8922-41E9-AA81-4811E2E20E5A}" type="slidenum">
              <a:rPr lang="sv-SE" smtClean="0"/>
              <a:t>2</a:t>
            </a:fld>
            <a:endParaRPr lang="sv-SE"/>
          </a:p>
        </p:txBody>
      </p:sp>
    </p:spTree>
    <p:extLst>
      <p:ext uri="{BB962C8B-B14F-4D97-AF65-F5344CB8AC3E}">
        <p14:creationId xmlns:p14="http://schemas.microsoft.com/office/powerpoint/2010/main" val="314095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a:p>
        </p:txBody>
      </p:sp>
      <p:sp>
        <p:nvSpPr>
          <p:cNvPr id="4" name="Platshållare för sidhuvud 3"/>
          <p:cNvSpPr>
            <a:spLocks noGrp="1"/>
          </p:cNvSpPr>
          <p:nvPr>
            <p:ph type="hdr" sz="quarter" idx="10"/>
          </p:nvPr>
        </p:nvSpPr>
        <p:spPr/>
        <p:txBody>
          <a:bodyPr/>
          <a:lstStyle/>
          <a:p>
            <a:r>
              <a:rPr lang="en-US"/>
              <a:t>Bettskena - när, var, hur?</a:t>
            </a:r>
          </a:p>
        </p:txBody>
      </p:sp>
      <p:sp>
        <p:nvSpPr>
          <p:cNvPr id="6" name="Platshållare för sidfot 5"/>
          <p:cNvSpPr>
            <a:spLocks noGrp="1"/>
          </p:cNvSpPr>
          <p:nvPr>
            <p:ph type="ftr" sz="quarter" idx="12"/>
          </p:nvPr>
        </p:nvSpPr>
        <p:spPr/>
        <p:txBody>
          <a:bodyPr/>
          <a:lstStyle/>
          <a:p>
            <a:r>
              <a:rPr lang="en-US"/>
              <a:t>Karolinska Institutet | Nikolaos Christidis</a:t>
            </a:r>
          </a:p>
        </p:txBody>
      </p:sp>
      <p:sp>
        <p:nvSpPr>
          <p:cNvPr id="7" name="Platshållare för bildnummer 6"/>
          <p:cNvSpPr>
            <a:spLocks noGrp="1"/>
          </p:cNvSpPr>
          <p:nvPr>
            <p:ph type="sldNum" sz="quarter" idx="13"/>
          </p:nvPr>
        </p:nvSpPr>
        <p:spPr/>
        <p:txBody>
          <a:bodyPr/>
          <a:lstStyle/>
          <a:p>
            <a:fld id="{D833FB9E-7E76-4527-ACB7-E8FD031ED85B}" type="slidenum">
              <a:rPr lang="en-US" smtClean="0"/>
              <a:t>6</a:t>
            </a:fld>
            <a:endParaRPr lang="en-US"/>
          </a:p>
        </p:txBody>
      </p:sp>
      <p:sp>
        <p:nvSpPr>
          <p:cNvPr id="9" name="Platshållare för datum 8"/>
          <p:cNvSpPr>
            <a:spLocks noGrp="1"/>
          </p:cNvSpPr>
          <p:nvPr>
            <p:ph type="dt" idx="14"/>
          </p:nvPr>
        </p:nvSpPr>
        <p:spPr/>
        <p:txBody>
          <a:bodyPr/>
          <a:lstStyle/>
          <a:p>
            <a:r>
              <a:rPr lang="sv-SE"/>
              <a:t>2015-11-20</a:t>
            </a:r>
            <a:endParaRPr lang="en-US"/>
          </a:p>
        </p:txBody>
      </p:sp>
    </p:spTree>
    <p:extLst>
      <p:ext uri="{BB962C8B-B14F-4D97-AF65-F5344CB8AC3E}">
        <p14:creationId xmlns:p14="http://schemas.microsoft.com/office/powerpoint/2010/main" val="473171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Pain. 2007 Jun;129(3):269-78. </a:t>
            </a:r>
            <a:r>
              <a:rPr lang="en-US" dirty="0" err="1"/>
              <a:t>Epub</a:t>
            </a:r>
            <a:r>
              <a:rPr lang="en-US" dirty="0"/>
              <a:t> 2006 Nov 28.</a:t>
            </a:r>
            <a:endParaRPr lang="sv-SE" dirty="0"/>
          </a:p>
          <a:p>
            <a:r>
              <a:rPr lang="en-US" dirty="0"/>
              <a:t> </a:t>
            </a:r>
            <a:endParaRPr lang="sv-SE" dirty="0"/>
          </a:p>
          <a:p>
            <a:r>
              <a:rPr lang="en-US" dirty="0"/>
              <a:t>Predictors of onset of facial pain and </a:t>
            </a:r>
            <a:r>
              <a:rPr lang="en-US" dirty="0" err="1"/>
              <a:t>temporomandibular</a:t>
            </a:r>
            <a:r>
              <a:rPr lang="en-US" dirty="0"/>
              <a:t> disorders in early adolescence.</a:t>
            </a:r>
            <a:endParaRPr lang="sv-SE" dirty="0"/>
          </a:p>
          <a:p>
            <a:r>
              <a:rPr lang="en-US" dirty="0"/>
              <a:t> </a:t>
            </a:r>
            <a:endParaRPr lang="sv-SE" dirty="0"/>
          </a:p>
          <a:p>
            <a:r>
              <a:rPr lang="sv-SE" dirty="0" err="1"/>
              <a:t>LeResche</a:t>
            </a:r>
            <a:r>
              <a:rPr lang="sv-SE" dirty="0"/>
              <a:t> L1, </a:t>
            </a:r>
            <a:r>
              <a:rPr lang="sv-SE" dirty="0" err="1"/>
              <a:t>Mancl</a:t>
            </a:r>
            <a:r>
              <a:rPr lang="sv-SE" dirty="0"/>
              <a:t> LA, </a:t>
            </a:r>
            <a:r>
              <a:rPr lang="sv-SE" dirty="0" err="1"/>
              <a:t>Drangsholt</a:t>
            </a:r>
            <a:r>
              <a:rPr lang="sv-SE" dirty="0"/>
              <a:t> MT, Huang G, Von </a:t>
            </a:r>
            <a:r>
              <a:rPr lang="sv-SE" dirty="0" err="1"/>
              <a:t>Korff</a:t>
            </a:r>
            <a:r>
              <a:rPr lang="sv-SE" dirty="0"/>
              <a:t> M.</a:t>
            </a:r>
          </a:p>
          <a:p>
            <a:r>
              <a:rPr lang="sv-SE" dirty="0"/>
              <a:t> </a:t>
            </a:r>
          </a:p>
          <a:p>
            <a:r>
              <a:rPr lang="sv-SE" dirty="0"/>
              <a:t>Abstract</a:t>
            </a:r>
          </a:p>
          <a:p>
            <a:r>
              <a:rPr lang="sv-SE" dirty="0"/>
              <a:t> </a:t>
            </a:r>
          </a:p>
          <a:p>
            <a:r>
              <a:rPr lang="sv-SE" dirty="0"/>
              <a:t> </a:t>
            </a:r>
          </a:p>
          <a:p>
            <a:r>
              <a:rPr lang="en-US" dirty="0"/>
              <a:t>There are few prospective studies assessing risk factors for onset of </a:t>
            </a:r>
            <a:r>
              <a:rPr lang="en-US" dirty="0" err="1"/>
              <a:t>temporomandibular</a:t>
            </a:r>
            <a:r>
              <a:rPr lang="en-US" dirty="0"/>
              <a:t> (TMD) pain disorders in any age group. The aim of this prospective cohort study was to identify risk factors for onset of clinically significant TMD pain (i.e., pain meeting research diagnostic criteria for </a:t>
            </a:r>
            <a:r>
              <a:rPr lang="en-US" dirty="0" err="1"/>
              <a:t>myofascial</a:t>
            </a:r>
            <a:r>
              <a:rPr lang="en-US" dirty="0"/>
              <a:t> pain and/or arthralgia) during early adolescence. Subjects were 1,996 boys and girls, initially 11 years old, randomly selected from a large nonprofit health care system. Subjects completed a baseline telephone interview and were followed up with mailed questionnaires every 3 months for 3 years. At baseline and all follow ups, subjects were asked to report the presence of facial pain in the past 3 months. Subjects reporting a first onset of facial pain received a standardized clinical examination. In multivariate analyses, baseline predictors of clinically significant pain included female gender [Odds Ratio (OR)=2.0, 95% Confidence Interval (CI)=1.2-3.3] and negative somatic and psychological symptoms including somatization (OR=1.8, CI=1.1-2.8), number of other pain complaints (OR=3.2, CI=1.7-6.1) and life dissatisfaction (OR=4.1, CI=1.9-9.0). Many of the risk factors for onset of clinically significant TMD pain in adolescents are similar to risk factors for onset of TMD and other pain problems in adults, as well as risk factors for onset of other pain conditions in adolescents. These findings suggest that the development of TMD pain in adolescence may reflect an underlying vulnerability to musculoskeletal pain that is not unique to the </a:t>
            </a:r>
            <a:r>
              <a:rPr lang="en-US" dirty="0" err="1"/>
              <a:t>orofacial</a:t>
            </a:r>
            <a:r>
              <a:rPr lang="en-US" dirty="0"/>
              <a:t> region.</a:t>
            </a:r>
            <a:endParaRPr lang="sv-SE" dirty="0"/>
          </a:p>
          <a:p>
            <a:endParaRPr lang="sv-SE" dirty="0"/>
          </a:p>
        </p:txBody>
      </p:sp>
      <p:sp>
        <p:nvSpPr>
          <p:cNvPr id="4" name="Platshållare för bildnummer 3"/>
          <p:cNvSpPr>
            <a:spLocks noGrp="1"/>
          </p:cNvSpPr>
          <p:nvPr>
            <p:ph type="sldNum" sz="quarter" idx="10"/>
          </p:nvPr>
        </p:nvSpPr>
        <p:spPr/>
        <p:txBody>
          <a:bodyPr/>
          <a:lstStyle/>
          <a:p>
            <a:fld id="{6A17A4D8-4576-4650-BB74-B4DEF0ADBA44}" type="slidenum">
              <a:rPr lang="sv-SE" smtClean="0"/>
              <a:t>9</a:t>
            </a:fld>
            <a:endParaRPr lang="sv-SE"/>
          </a:p>
        </p:txBody>
      </p:sp>
    </p:spTree>
    <p:extLst>
      <p:ext uri="{BB962C8B-B14F-4D97-AF65-F5344CB8AC3E}">
        <p14:creationId xmlns:p14="http://schemas.microsoft.com/office/powerpoint/2010/main" val="382677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b="0" u="none" dirty="0">
                <a:solidFill>
                  <a:schemeClr val="tx1"/>
                </a:solidFill>
                <a:hlinkClick r:id="" action="ppaction://hlinkfile" tooltip="Journal of orofacial pain."/>
              </a:rPr>
              <a:t>J </a:t>
            </a:r>
            <a:r>
              <a:rPr lang="en-US" b="0" u="none" dirty="0" err="1">
                <a:solidFill>
                  <a:schemeClr val="tx1"/>
                </a:solidFill>
                <a:hlinkClick r:id="" action="ppaction://hlinkfile" tooltip="Journal of orofacial pain."/>
              </a:rPr>
              <a:t>Orofac</a:t>
            </a:r>
            <a:r>
              <a:rPr lang="en-US" b="0" u="none" dirty="0">
                <a:solidFill>
                  <a:schemeClr val="tx1"/>
                </a:solidFill>
                <a:hlinkClick r:id="" action="ppaction://hlinkfile" tooltip="Journal of orofacial pain."/>
              </a:rPr>
              <a:t> Pain.</a:t>
            </a:r>
            <a:r>
              <a:rPr lang="en-US" b="0" u="none" dirty="0">
                <a:solidFill>
                  <a:schemeClr val="tx1"/>
                </a:solidFill>
              </a:rPr>
              <a:t> 2012 Winter;26(1):17-25.</a:t>
            </a:r>
          </a:p>
          <a:p>
            <a:r>
              <a:rPr lang="en-US" b="0" u="none" dirty="0">
                <a:solidFill>
                  <a:schemeClr val="tx1"/>
                </a:solidFill>
              </a:rPr>
              <a:t>Clinical signs of </a:t>
            </a:r>
            <a:r>
              <a:rPr lang="en-US" b="0" u="none" dirty="0" err="1">
                <a:solidFill>
                  <a:schemeClr val="tx1"/>
                </a:solidFill>
              </a:rPr>
              <a:t>temporomandibular</a:t>
            </a:r>
            <a:r>
              <a:rPr lang="en-US" b="0" u="none" dirty="0">
                <a:solidFill>
                  <a:schemeClr val="tx1"/>
                </a:solidFill>
              </a:rPr>
              <a:t> disorders and various pain conditions among children 6 to 8 years of age: the PANIC study.</a:t>
            </a:r>
          </a:p>
          <a:p>
            <a:r>
              <a:rPr lang="en-US" b="0" u="none" dirty="0" err="1">
                <a:solidFill>
                  <a:schemeClr val="tx1"/>
                </a:solidFill>
                <a:hlinkClick r:id="rId3" action="ppaction://hlinkfile"/>
              </a:rPr>
              <a:t>Vierola</a:t>
            </a:r>
            <a:r>
              <a:rPr lang="en-US" b="0" u="none" dirty="0">
                <a:solidFill>
                  <a:schemeClr val="tx1"/>
                </a:solidFill>
                <a:hlinkClick r:id="rId3" action="ppaction://hlinkfile"/>
              </a:rPr>
              <a:t> A</a:t>
            </a:r>
            <a:r>
              <a:rPr lang="en-US" b="0" u="none" baseline="30000" dirty="0">
                <a:solidFill>
                  <a:schemeClr val="tx1"/>
                </a:solidFill>
              </a:rPr>
              <a:t>1</a:t>
            </a:r>
            <a:r>
              <a:rPr lang="en-US" b="0" u="none" dirty="0">
                <a:solidFill>
                  <a:schemeClr val="tx1"/>
                </a:solidFill>
              </a:rPr>
              <a:t>, </a:t>
            </a:r>
            <a:r>
              <a:rPr lang="en-US" b="0" u="none" dirty="0" err="1">
                <a:solidFill>
                  <a:schemeClr val="tx1"/>
                </a:solidFill>
                <a:hlinkClick r:id="rId4" action="ppaction://hlinkfile"/>
              </a:rPr>
              <a:t>Suominen</a:t>
            </a:r>
            <a:r>
              <a:rPr lang="en-US" b="0" u="none" dirty="0">
                <a:solidFill>
                  <a:schemeClr val="tx1"/>
                </a:solidFill>
                <a:hlinkClick r:id="rId4" action="ppaction://hlinkfile"/>
              </a:rPr>
              <a:t> AL</a:t>
            </a:r>
            <a:r>
              <a:rPr lang="en-US" b="0" u="none" dirty="0">
                <a:solidFill>
                  <a:schemeClr val="tx1"/>
                </a:solidFill>
              </a:rPr>
              <a:t>, </a:t>
            </a:r>
            <a:r>
              <a:rPr lang="en-US" b="0" u="none" dirty="0" err="1">
                <a:solidFill>
                  <a:schemeClr val="tx1"/>
                </a:solidFill>
                <a:hlinkClick r:id="rId5" action="ppaction://hlinkfile"/>
              </a:rPr>
              <a:t>Ikavalko</a:t>
            </a:r>
            <a:r>
              <a:rPr lang="en-US" b="0" u="none" dirty="0">
                <a:solidFill>
                  <a:schemeClr val="tx1"/>
                </a:solidFill>
                <a:hlinkClick r:id="rId5" action="ppaction://hlinkfile"/>
              </a:rPr>
              <a:t> T</a:t>
            </a:r>
            <a:r>
              <a:rPr lang="en-US" b="0" u="none" dirty="0">
                <a:solidFill>
                  <a:schemeClr val="tx1"/>
                </a:solidFill>
              </a:rPr>
              <a:t>, </a:t>
            </a:r>
            <a:r>
              <a:rPr lang="en-US" b="0" u="none" dirty="0" err="1">
                <a:solidFill>
                  <a:schemeClr val="tx1"/>
                </a:solidFill>
                <a:hlinkClick r:id="rId6" action="ppaction://hlinkfile"/>
              </a:rPr>
              <a:t>Lintu</a:t>
            </a:r>
            <a:r>
              <a:rPr lang="en-US" b="0" u="none" dirty="0">
                <a:solidFill>
                  <a:schemeClr val="tx1"/>
                </a:solidFill>
                <a:hlinkClick r:id="rId6" action="ppaction://hlinkfile"/>
              </a:rPr>
              <a:t> N</a:t>
            </a:r>
            <a:r>
              <a:rPr lang="en-US" b="0" u="none" dirty="0">
                <a:solidFill>
                  <a:schemeClr val="tx1"/>
                </a:solidFill>
              </a:rPr>
              <a:t>, </a:t>
            </a:r>
            <a:r>
              <a:rPr lang="en-US" b="0" u="none" dirty="0" err="1">
                <a:solidFill>
                  <a:schemeClr val="tx1"/>
                </a:solidFill>
                <a:hlinkClick r:id="rId7" action="ppaction://hlinkfile"/>
              </a:rPr>
              <a:t>Lindi</a:t>
            </a:r>
            <a:r>
              <a:rPr lang="en-US" b="0" u="none" dirty="0">
                <a:solidFill>
                  <a:schemeClr val="tx1"/>
                </a:solidFill>
                <a:hlinkClick r:id="rId7" action="ppaction://hlinkfile"/>
              </a:rPr>
              <a:t> V</a:t>
            </a:r>
            <a:r>
              <a:rPr lang="en-US" b="0" u="none" dirty="0">
                <a:solidFill>
                  <a:schemeClr val="tx1"/>
                </a:solidFill>
              </a:rPr>
              <a:t>, </a:t>
            </a:r>
            <a:r>
              <a:rPr lang="en-US" b="0" u="none" dirty="0" err="1">
                <a:solidFill>
                  <a:schemeClr val="tx1"/>
                </a:solidFill>
                <a:hlinkClick r:id="rId8" action="ppaction://hlinkfile"/>
              </a:rPr>
              <a:t>Lakka</a:t>
            </a:r>
            <a:r>
              <a:rPr lang="en-US" b="0" u="none" dirty="0">
                <a:solidFill>
                  <a:schemeClr val="tx1"/>
                </a:solidFill>
                <a:hlinkClick r:id="rId8" action="ppaction://hlinkfile"/>
              </a:rPr>
              <a:t> HM</a:t>
            </a:r>
            <a:r>
              <a:rPr lang="en-US" b="0" u="none" dirty="0">
                <a:solidFill>
                  <a:schemeClr val="tx1"/>
                </a:solidFill>
              </a:rPr>
              <a:t>, </a:t>
            </a:r>
            <a:r>
              <a:rPr lang="en-US" b="0" u="none" dirty="0" err="1">
                <a:solidFill>
                  <a:schemeClr val="tx1"/>
                </a:solidFill>
                <a:hlinkClick r:id="rId9" action="ppaction://hlinkfile"/>
              </a:rPr>
              <a:t>Kellokoski</a:t>
            </a:r>
            <a:r>
              <a:rPr lang="en-US" b="0" u="none" dirty="0">
                <a:solidFill>
                  <a:schemeClr val="tx1"/>
                </a:solidFill>
                <a:hlinkClick r:id="rId9" action="ppaction://hlinkfile"/>
              </a:rPr>
              <a:t> J</a:t>
            </a:r>
            <a:r>
              <a:rPr lang="en-US" b="0" u="none" dirty="0">
                <a:solidFill>
                  <a:schemeClr val="tx1"/>
                </a:solidFill>
              </a:rPr>
              <a:t>, </a:t>
            </a:r>
            <a:r>
              <a:rPr lang="en-US" b="0" u="none" dirty="0" err="1">
                <a:solidFill>
                  <a:schemeClr val="tx1"/>
                </a:solidFill>
                <a:hlinkClick r:id="rId10" action="ppaction://hlinkfile"/>
              </a:rPr>
              <a:t>Narhi</a:t>
            </a:r>
            <a:r>
              <a:rPr lang="en-US" b="0" u="none" dirty="0">
                <a:solidFill>
                  <a:schemeClr val="tx1"/>
                </a:solidFill>
                <a:hlinkClick r:id="rId10" action="ppaction://hlinkfile"/>
              </a:rPr>
              <a:t> M</a:t>
            </a:r>
            <a:r>
              <a:rPr lang="en-US" b="0" u="none" dirty="0">
                <a:solidFill>
                  <a:schemeClr val="tx1"/>
                </a:solidFill>
              </a:rPr>
              <a:t>, </a:t>
            </a:r>
            <a:r>
              <a:rPr lang="en-US" b="0" u="none" dirty="0" err="1">
                <a:solidFill>
                  <a:schemeClr val="tx1"/>
                </a:solidFill>
                <a:hlinkClick r:id="rId11" action="ppaction://hlinkfile"/>
              </a:rPr>
              <a:t>Lakka</a:t>
            </a:r>
            <a:r>
              <a:rPr lang="en-US" b="0" u="none" dirty="0">
                <a:solidFill>
                  <a:schemeClr val="tx1"/>
                </a:solidFill>
                <a:hlinkClick r:id="rId11" action="ppaction://hlinkfile"/>
              </a:rPr>
              <a:t> TA</a:t>
            </a:r>
            <a:r>
              <a:rPr lang="en-US" b="0" u="none" dirty="0">
                <a:solidFill>
                  <a:schemeClr val="tx1"/>
                </a:solidFill>
              </a:rPr>
              <a:t>.</a:t>
            </a:r>
          </a:p>
          <a:p>
            <a:r>
              <a:rPr lang="en-US" b="0" u="none" dirty="0">
                <a:solidFill>
                  <a:schemeClr val="tx1"/>
                </a:solidFill>
                <a:effectLst/>
                <a:hlinkClick r:id="" action="ppaction://hlinkfile" tooltip="Open/close author information list"/>
              </a:rPr>
              <a:t>Author information</a:t>
            </a:r>
            <a:endParaRPr lang="en-US" b="0" u="none" dirty="0">
              <a:solidFill>
                <a:schemeClr val="tx1"/>
              </a:solidFill>
              <a:effectLst/>
            </a:endParaRPr>
          </a:p>
          <a:p>
            <a:r>
              <a:rPr lang="en-US" baseline="30000" dirty="0">
                <a:effectLst/>
              </a:rPr>
              <a:t>1</a:t>
            </a:r>
            <a:r>
              <a:rPr lang="en-US" dirty="0">
                <a:effectLst/>
              </a:rPr>
              <a:t>University of Eastern Finland, Finland.</a:t>
            </a:r>
          </a:p>
          <a:p>
            <a:r>
              <a:rPr lang="en-US" b="1" dirty="0"/>
              <a:t>Abstract</a:t>
            </a:r>
          </a:p>
          <a:p>
            <a:r>
              <a:rPr lang="en-US" b="1" dirty="0"/>
              <a:t>AIMS: </a:t>
            </a:r>
          </a:p>
          <a:p>
            <a:r>
              <a:rPr lang="en-US" dirty="0"/>
              <a:t>To examine the prevalence and significance of clinically determined signs of </a:t>
            </a:r>
            <a:r>
              <a:rPr lang="en-US" dirty="0" err="1"/>
              <a:t>temporomandibular</a:t>
            </a:r>
            <a:r>
              <a:rPr lang="en-US" dirty="0"/>
              <a:t> disorders (TMD) and pain in different parts of the body as well as the frequency, intensity, and other features of pain in children.</a:t>
            </a:r>
          </a:p>
          <a:p>
            <a:r>
              <a:rPr lang="en-US" b="1" dirty="0"/>
              <a:t>METHODS: </a:t>
            </a:r>
          </a:p>
          <a:p>
            <a:r>
              <a:rPr lang="en-US" dirty="0"/>
              <a:t>The subjects were a population-based sample of children 6 to 8 years of age. Complete data on clinical signs of TMD were available for 483 children. Data on pain during the past 3 months, assessed by a questionnaire administered by parents, were available for 424 children. Differences between the prevalence of at least one sign of TMD and the location or frequency of pain were evaluated using the chi-square test, as well as the associations between the prevalence, frequency, and location of pain and gender, the use of medication, and visits to a physician. The relationship of various pain conditions with the risk of having clinical signs of TMD was analyzed using logistic regression.</a:t>
            </a:r>
          </a:p>
          <a:p>
            <a:r>
              <a:rPr lang="en-US" b="1" dirty="0"/>
              <a:t>RESULTS: </a:t>
            </a:r>
          </a:p>
          <a:p>
            <a:r>
              <a:rPr lang="en-US" dirty="0"/>
              <a:t>Of the 483 children, 171 (35%) had at least one clinical sign of TMD. Of the 424 children, 226 (53%) had experienced pain during the past 3 months. Pain was most prevalent in the lower limbs (35%) and head (32%). Of the 226 children with pain, 119 (53%) had experienced frequent pain (≥ once a week). No gender differences were found. The risk of having at least one clinical sign of TMD was 3.0 (95% confidence intervals [CI]: 1.1-8.5, P &lt; .05) times higher in children with back pain, 2.7 (95% CI: 1.2-6.0, P &lt; .05) times higher in children with neck-shoulder pain, and 1.6 (95% CI: 1.1-2.5, P &lt; .05) times higher in children with headache compared to children without these pain symptoms. The risk of having at least one clinical sign of TMD was 12.2 (95% CI: 1.4-101.8, P &lt; .01) times higher among children with palpation tenderness in trapezius muscles than among those without it.</a:t>
            </a:r>
          </a:p>
          <a:p>
            <a:r>
              <a:rPr lang="en-US" b="1" dirty="0"/>
              <a:t>CONCLUSION: </a:t>
            </a:r>
          </a:p>
          <a:p>
            <a:r>
              <a:rPr lang="en-US" dirty="0"/>
              <a:t>Clinical signs of TMD and pain symptoms are common in children. The relationship of back pain, neck-shoulder muscle palpation tenderness, and headache with clinical signs of TMD suggests that more attention should be paid to </a:t>
            </a:r>
            <a:r>
              <a:rPr lang="en-US" dirty="0" err="1"/>
              <a:t>stomatognathic</a:t>
            </a:r>
            <a:r>
              <a:rPr lang="en-US" dirty="0"/>
              <a:t> function in children with such pain problems.</a:t>
            </a:r>
          </a:p>
        </p:txBody>
      </p:sp>
      <p:sp>
        <p:nvSpPr>
          <p:cNvPr id="4" name="Platshållare för bildnummer 3"/>
          <p:cNvSpPr>
            <a:spLocks noGrp="1"/>
          </p:cNvSpPr>
          <p:nvPr>
            <p:ph type="sldNum" sz="quarter" idx="10"/>
          </p:nvPr>
        </p:nvSpPr>
        <p:spPr/>
        <p:txBody>
          <a:bodyPr/>
          <a:lstStyle/>
          <a:p>
            <a:fld id="{6A17A4D8-4576-4650-BB74-B4DEF0ADBA44}" type="slidenum">
              <a:rPr lang="sv-SE" smtClean="0"/>
              <a:t>10</a:t>
            </a:fld>
            <a:endParaRPr lang="sv-SE"/>
          </a:p>
        </p:txBody>
      </p:sp>
    </p:spTree>
    <p:extLst>
      <p:ext uri="{BB962C8B-B14F-4D97-AF65-F5344CB8AC3E}">
        <p14:creationId xmlns:p14="http://schemas.microsoft.com/office/powerpoint/2010/main" val="2690111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a:noFill/>
        </p:spPr>
        <p:txBody>
          <a:bodyPr/>
          <a:lstStyle/>
          <a:p>
            <a:r>
              <a:rPr lang="sv-SE"/>
              <a:t>Nikolaos Christidis:                                  Orofacial smärta och käkfunktion</a:t>
            </a:r>
            <a:endParaRPr lang="en-GB"/>
          </a:p>
        </p:txBody>
      </p:sp>
      <p:sp>
        <p:nvSpPr>
          <p:cNvPr id="155651" name="Rectangle 3"/>
          <p:cNvSpPr>
            <a:spLocks noGrp="1" noChangeArrowheads="1"/>
          </p:cNvSpPr>
          <p:nvPr>
            <p:ph type="dt" sz="quarter" idx="1"/>
          </p:nvPr>
        </p:nvSpPr>
        <p:spPr>
          <a:noFill/>
        </p:spPr>
        <p:txBody>
          <a:bodyPr/>
          <a:lstStyle/>
          <a:p>
            <a:endParaRPr lang="en-GB"/>
          </a:p>
        </p:txBody>
      </p:sp>
      <p:sp>
        <p:nvSpPr>
          <p:cNvPr id="155652" name="Rectangle 7"/>
          <p:cNvSpPr>
            <a:spLocks noGrp="1" noChangeArrowheads="1"/>
          </p:cNvSpPr>
          <p:nvPr>
            <p:ph type="sldNum" sz="quarter" idx="5"/>
          </p:nvPr>
        </p:nvSpPr>
        <p:spPr>
          <a:noFill/>
        </p:spPr>
        <p:txBody>
          <a:bodyPr/>
          <a:lstStyle/>
          <a:p>
            <a:fld id="{3C787F8B-5165-49EC-B3C2-F1FC2F702086}" type="slidenum">
              <a:rPr lang="en-GB" smtClean="0"/>
              <a:pPr/>
              <a:t>11</a:t>
            </a:fld>
            <a:endParaRPr lang="en-GB"/>
          </a:p>
        </p:txBody>
      </p:sp>
      <p:sp>
        <p:nvSpPr>
          <p:cNvPr id="155653" name="Rectangle 2"/>
          <p:cNvSpPr>
            <a:spLocks noGrp="1" noRot="1" noChangeAspect="1" noChangeArrowheads="1" noTextEdit="1"/>
          </p:cNvSpPr>
          <p:nvPr>
            <p:ph type="sldImg"/>
          </p:nvPr>
        </p:nvSpPr>
        <p:spPr>
          <a:ln/>
        </p:spPr>
      </p:sp>
      <p:sp>
        <p:nvSpPr>
          <p:cNvPr id="155654" name="Rectangle 3"/>
          <p:cNvSpPr>
            <a:spLocks noGrp="1" noChangeArrowheads="1"/>
          </p:cNvSpPr>
          <p:nvPr>
            <p:ph type="body" idx="1"/>
          </p:nvPr>
        </p:nvSpPr>
        <p:spPr>
          <a:noFill/>
          <a:ln/>
        </p:spPr>
        <p:txBody>
          <a:bodyPr/>
          <a:lstStyle/>
          <a:p>
            <a:pPr eaLnBrk="1" hangingPunct="1"/>
            <a:endParaRPr lang="sv-SE"/>
          </a:p>
        </p:txBody>
      </p:sp>
    </p:spTree>
    <p:extLst>
      <p:ext uri="{BB962C8B-B14F-4D97-AF65-F5344CB8AC3E}">
        <p14:creationId xmlns:p14="http://schemas.microsoft.com/office/powerpoint/2010/main" val="557594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sidhuvud 3"/>
          <p:cNvSpPr>
            <a:spLocks noGrp="1"/>
          </p:cNvSpPr>
          <p:nvPr>
            <p:ph type="hdr" sz="quarter" idx="10"/>
          </p:nvPr>
        </p:nvSpPr>
        <p:spPr/>
        <p:txBody>
          <a:bodyPr/>
          <a:lstStyle/>
          <a:p>
            <a:r>
              <a:rPr lang="sv-SE"/>
              <a:t>Orofacial smärta och käkfunktion</a:t>
            </a:r>
          </a:p>
        </p:txBody>
      </p:sp>
      <p:sp>
        <p:nvSpPr>
          <p:cNvPr id="5" name="Platshållare för datum 4"/>
          <p:cNvSpPr>
            <a:spLocks noGrp="1"/>
          </p:cNvSpPr>
          <p:nvPr>
            <p:ph type="dt" idx="11"/>
          </p:nvPr>
        </p:nvSpPr>
        <p:spPr/>
        <p:txBody>
          <a:bodyPr/>
          <a:lstStyle/>
          <a:p>
            <a:endParaRPr lang="sv-SE"/>
          </a:p>
        </p:txBody>
      </p:sp>
      <p:sp>
        <p:nvSpPr>
          <p:cNvPr id="6" name="Platshållare för sidfot 5"/>
          <p:cNvSpPr>
            <a:spLocks noGrp="1"/>
          </p:cNvSpPr>
          <p:nvPr>
            <p:ph type="ftr" sz="quarter" idx="12"/>
          </p:nvPr>
        </p:nvSpPr>
        <p:spPr/>
        <p:txBody>
          <a:bodyPr/>
          <a:lstStyle/>
          <a:p>
            <a:r>
              <a:rPr lang="sv-SE"/>
              <a:t>Karolinska Institutet | Nikolaos Christidis</a:t>
            </a:r>
          </a:p>
        </p:txBody>
      </p:sp>
      <p:sp>
        <p:nvSpPr>
          <p:cNvPr id="7" name="Platshållare för bildnummer 6"/>
          <p:cNvSpPr>
            <a:spLocks noGrp="1"/>
          </p:cNvSpPr>
          <p:nvPr>
            <p:ph type="sldNum" sz="quarter" idx="13"/>
          </p:nvPr>
        </p:nvSpPr>
        <p:spPr/>
        <p:txBody>
          <a:bodyPr/>
          <a:lstStyle/>
          <a:p>
            <a:fld id="{F3E84D2E-8922-41E9-AA81-4811E2E20E5A}" type="slidenum">
              <a:rPr lang="sv-SE" smtClean="0"/>
              <a:t>28</a:t>
            </a:fld>
            <a:endParaRPr lang="sv-SE"/>
          </a:p>
        </p:txBody>
      </p:sp>
    </p:spTree>
    <p:extLst>
      <p:ext uri="{BB962C8B-B14F-4D97-AF65-F5344CB8AC3E}">
        <p14:creationId xmlns:p14="http://schemas.microsoft.com/office/powerpoint/2010/main" val="3277443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sidhuvud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a:ea typeface="+mn-ea"/>
                <a:cs typeface="+mn-cs"/>
              </a:rPr>
              <a:t>Orofacial smärta och käkfunktion</a:t>
            </a:r>
          </a:p>
        </p:txBody>
      </p:sp>
      <p:sp>
        <p:nvSpPr>
          <p:cNvPr id="5" name="Platshållare för datum 4"/>
          <p:cNvSpPr>
            <a:spLocks noGrp="1"/>
          </p:cNvSpPr>
          <p:nvPr>
            <p:ph type="dt"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a:ea typeface="+mn-ea"/>
                <a:cs typeface="+mn-cs"/>
              </a:rPr>
              <a:t>Barn och ungdomar</a:t>
            </a:r>
          </a:p>
        </p:txBody>
      </p:sp>
      <p:sp>
        <p:nvSpPr>
          <p:cNvPr id="6" name="Platshållare för sidfot 5"/>
          <p:cNvSpPr>
            <a:spLocks noGrp="1"/>
          </p:cNvSpPr>
          <p:nvPr>
            <p:ph type="ft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a:ea typeface="+mn-ea"/>
                <a:cs typeface="+mn-cs"/>
              </a:rPr>
              <a:t>Karolinska Institutet | Nikolaos Christidis</a:t>
            </a:r>
          </a:p>
        </p:txBody>
      </p:sp>
      <p:sp>
        <p:nvSpPr>
          <p:cNvPr id="7" name="Platshållare för bildnummer 6"/>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84D2E-8922-41E9-AA81-4811E2E20E5A}" type="slidenum">
              <a:rPr kumimoji="0" lang="sv-S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sv-S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8410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sidhuvud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a:ea typeface="+mn-ea"/>
                <a:cs typeface="+mn-cs"/>
              </a:rPr>
              <a:t>Orofacial smärta och käkfunktion</a:t>
            </a:r>
          </a:p>
        </p:txBody>
      </p:sp>
      <p:sp>
        <p:nvSpPr>
          <p:cNvPr id="5" name="Platshållare för datum 4"/>
          <p:cNvSpPr>
            <a:spLocks noGrp="1"/>
          </p:cNvSpPr>
          <p:nvPr>
            <p:ph type="dt"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a:ea typeface="+mn-ea"/>
                <a:cs typeface="+mn-cs"/>
              </a:rPr>
              <a:t>Barn och ungdomar</a:t>
            </a:r>
          </a:p>
        </p:txBody>
      </p:sp>
      <p:sp>
        <p:nvSpPr>
          <p:cNvPr id="6" name="Platshållare för sidfot 5"/>
          <p:cNvSpPr>
            <a:spLocks noGrp="1"/>
          </p:cNvSpPr>
          <p:nvPr>
            <p:ph type="ft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a:ea typeface="+mn-ea"/>
                <a:cs typeface="+mn-cs"/>
              </a:rPr>
              <a:t>Karolinska Institutet | Nikolaos Christidis</a:t>
            </a:r>
          </a:p>
        </p:txBody>
      </p:sp>
      <p:sp>
        <p:nvSpPr>
          <p:cNvPr id="7" name="Platshållare för bildnummer 6"/>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84D2E-8922-41E9-AA81-4811E2E20E5A}" type="slidenum">
              <a:rPr kumimoji="0" lang="sv-S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sv-S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2451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7" name="Rectangle 6"/>
          <p:cNvSpPr/>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35894" y="1020431"/>
            <a:ext cx="8245162" cy="1475013"/>
          </a:xfrm>
          <a:effectLst/>
        </p:spPr>
        <p:txBody>
          <a:bodyPr anchor="b">
            <a:normAutofit/>
          </a:bodyPr>
          <a:lstStyle>
            <a:lvl1pPr>
              <a:defRPr sz="2700">
                <a:solidFill>
                  <a:schemeClr val="accent1"/>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435895" y="2495446"/>
            <a:ext cx="8245160" cy="590321"/>
          </a:xfrm>
        </p:spPr>
        <p:txBody>
          <a:bodyPr anchor="t">
            <a:normAutofit/>
          </a:bodyPr>
          <a:lstStyle>
            <a:lvl1pPr marL="0" indent="0" algn="l">
              <a:buNone/>
              <a:defRPr sz="1200" cap="all">
                <a:solidFill>
                  <a:schemeClr val="accent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mall för underrubrikformat</a:t>
            </a:r>
            <a:endParaRPr lang="en-US" dirty="0"/>
          </a:p>
        </p:txBody>
      </p:sp>
      <p:sp>
        <p:nvSpPr>
          <p:cNvPr id="4" name="Date Placeholder 3"/>
          <p:cNvSpPr>
            <a:spLocks noGrp="1"/>
          </p:cNvSpPr>
          <p:nvPr>
            <p:ph type="dt" sz="half" idx="10"/>
          </p:nvPr>
        </p:nvSpPr>
        <p:spPr>
          <a:xfrm>
            <a:off x="5704463" y="5956138"/>
            <a:ext cx="2133600" cy="365125"/>
          </a:xfrm>
        </p:spPr>
        <p:txBody>
          <a:bodyPr/>
          <a:lstStyle>
            <a:lvl1pPr>
              <a:defRPr>
                <a:solidFill>
                  <a:schemeClr val="accent1">
                    <a:lumMod val="75000"/>
                    <a:lumOff val="25000"/>
                  </a:schemeClr>
                </a:solidFill>
              </a:defRPr>
            </a:lvl1pPr>
          </a:lstStyle>
          <a:p>
            <a:fld id="{6FCD9107-8B7E-4502-A6D2-1BDC5ABF7F27}" type="datetime1">
              <a:rPr lang="sv-SE" smtClean="0"/>
              <a:t>2019-10-12</a:t>
            </a:fld>
            <a:endParaRPr lang="sv-SE"/>
          </a:p>
        </p:txBody>
      </p:sp>
      <p:sp>
        <p:nvSpPr>
          <p:cNvPr id="5" name="Footer Placeholder 4"/>
          <p:cNvSpPr>
            <a:spLocks noGrp="1"/>
          </p:cNvSpPr>
          <p:nvPr>
            <p:ph type="ftr" sz="quarter" idx="11"/>
          </p:nvPr>
        </p:nvSpPr>
        <p:spPr>
          <a:xfrm>
            <a:off x="435894" y="5951812"/>
            <a:ext cx="5187908" cy="365125"/>
          </a:xfrm>
        </p:spPr>
        <p:txBody>
          <a:bodyPr/>
          <a:lstStyle>
            <a:lvl1pPr>
              <a:defRPr>
                <a:solidFill>
                  <a:schemeClr val="accent1">
                    <a:lumMod val="75000"/>
                    <a:lumOff val="25000"/>
                  </a:schemeClr>
                </a:solidFill>
              </a:defRPr>
            </a:lvl1pPr>
          </a:lstStyle>
          <a:p>
            <a:r>
              <a:rPr lang="sv-SE"/>
              <a:t>Karolinska Institutet | Nikolaos Christidis</a:t>
            </a:r>
          </a:p>
        </p:txBody>
      </p:sp>
      <p:sp>
        <p:nvSpPr>
          <p:cNvPr id="6" name="Slide Number Placeholder 5"/>
          <p:cNvSpPr>
            <a:spLocks noGrp="1"/>
          </p:cNvSpPr>
          <p:nvPr>
            <p:ph type="sldNum" sz="quarter" idx="12"/>
          </p:nvPr>
        </p:nvSpPr>
        <p:spPr>
          <a:xfrm>
            <a:off x="7918725" y="5956138"/>
            <a:ext cx="762330" cy="365125"/>
          </a:xfrm>
        </p:spPr>
        <p:txBody>
          <a:bodyPr/>
          <a:lstStyle>
            <a:lvl1pPr>
              <a:defRPr>
                <a:solidFill>
                  <a:schemeClr val="accent1">
                    <a:lumMod val="75000"/>
                    <a:lumOff val="25000"/>
                  </a:schemeClr>
                </a:solidFill>
              </a:defRPr>
            </a:lvl1pPr>
          </a:lstStyle>
          <a:p>
            <a:fld id="{FE44EC8C-84D1-4784-A269-BAED38FEE1D8}" type="slidenum">
              <a:rPr lang="sv-SE" smtClean="0"/>
              <a:t>‹#›</a:t>
            </a:fld>
            <a:endParaRPr lang="sv-SE"/>
          </a:p>
        </p:txBody>
      </p:sp>
    </p:spTree>
    <p:extLst>
      <p:ext uri="{BB962C8B-B14F-4D97-AF65-F5344CB8AC3E}">
        <p14:creationId xmlns:p14="http://schemas.microsoft.com/office/powerpoint/2010/main" val="1280373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8" name="Rectangle 7"/>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435894" y="702156"/>
            <a:ext cx="8272212" cy="1013800"/>
          </a:xfrm>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C72508AA-C653-4A6B-BC43-233EC17F6187}" type="datetime1">
              <a:rPr lang="sv-SE" smtClean="0"/>
              <a:t>2019-10-12</a:t>
            </a:fld>
            <a:endParaRPr lang="sv-SE"/>
          </a:p>
        </p:txBody>
      </p:sp>
      <p:sp>
        <p:nvSpPr>
          <p:cNvPr id="5" name="Footer Placeholder 4"/>
          <p:cNvSpPr>
            <a:spLocks noGrp="1"/>
          </p:cNvSpPr>
          <p:nvPr>
            <p:ph type="ftr" sz="quarter" idx="11"/>
          </p:nvPr>
        </p:nvSpPr>
        <p:spPr/>
        <p:txBody>
          <a:bodyPr/>
          <a:lstStyle/>
          <a:p>
            <a:r>
              <a:rPr lang="sv-SE"/>
              <a:t>Karolinska Institutet | Nikolaos Christidis</a:t>
            </a:r>
          </a:p>
        </p:txBody>
      </p:sp>
      <p:sp>
        <p:nvSpPr>
          <p:cNvPr id="6" name="Slide Number Placeholder 5"/>
          <p:cNvSpPr>
            <a:spLocks noGrp="1"/>
          </p:cNvSpPr>
          <p:nvPr>
            <p:ph type="sldNum" sz="quarter" idx="12"/>
          </p:nvPr>
        </p:nvSpPr>
        <p:spPr/>
        <p:txBody>
          <a:bodyPr/>
          <a:lstStyle/>
          <a:p>
            <a:fld id="{FE44EC8C-84D1-4784-A269-BAED38FEE1D8}" type="slidenum">
              <a:rPr lang="sv-SE" smtClean="0"/>
              <a:t>‹#›</a:t>
            </a:fld>
            <a:endParaRPr lang="sv-SE"/>
          </a:p>
        </p:txBody>
      </p:sp>
    </p:spTree>
    <p:extLst>
      <p:ext uri="{BB962C8B-B14F-4D97-AF65-F5344CB8AC3E}">
        <p14:creationId xmlns:p14="http://schemas.microsoft.com/office/powerpoint/2010/main" val="2700025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7" name="Rectangle 6"/>
          <p:cNvSpPr>
            <a:spLocks noChangeAspect="1"/>
          </p:cNvSpPr>
          <p:nvPr/>
        </p:nvSpPr>
        <p:spPr>
          <a:xfrm>
            <a:off x="6629401" y="599725"/>
            <a:ext cx="2180113"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1" y="675727"/>
            <a:ext cx="1503123" cy="5183073"/>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581193" y="675727"/>
            <a:ext cx="5922209" cy="5183073"/>
          </a:xfrm>
        </p:spPr>
        <p:txBody>
          <a:bodyPr vert="eaVert" ancho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a:xfrm>
            <a:off x="6745255" y="5956138"/>
            <a:ext cx="996106" cy="365125"/>
          </a:xfrm>
        </p:spPr>
        <p:txBody>
          <a:bodyPr/>
          <a:lstStyle>
            <a:lvl1pPr>
              <a:defRPr>
                <a:solidFill>
                  <a:schemeClr val="accent1">
                    <a:lumMod val="75000"/>
                    <a:lumOff val="25000"/>
                  </a:schemeClr>
                </a:solidFill>
              </a:defRPr>
            </a:lvl1pPr>
          </a:lstStyle>
          <a:p>
            <a:fld id="{0A3BD498-71A0-4CC3-BDF7-E3DEA2069079}" type="datetime1">
              <a:rPr lang="sv-SE" smtClean="0"/>
              <a:t>2019-10-12</a:t>
            </a:fld>
            <a:endParaRPr lang="sv-SE"/>
          </a:p>
        </p:txBody>
      </p:sp>
      <p:sp>
        <p:nvSpPr>
          <p:cNvPr id="5" name="Footer Placeholder 4"/>
          <p:cNvSpPr>
            <a:spLocks noGrp="1"/>
          </p:cNvSpPr>
          <p:nvPr>
            <p:ph type="ftr" sz="quarter" idx="11"/>
          </p:nvPr>
        </p:nvSpPr>
        <p:spPr>
          <a:xfrm>
            <a:off x="581193" y="5951812"/>
            <a:ext cx="5922209" cy="365125"/>
          </a:xfrm>
        </p:spPr>
        <p:txBody>
          <a:bodyPr/>
          <a:lstStyle/>
          <a:p>
            <a:r>
              <a:rPr lang="sv-SE"/>
              <a:t>Karolinska Institutet | Nikolaos Christidis</a:t>
            </a:r>
          </a:p>
        </p:txBody>
      </p:sp>
      <p:sp>
        <p:nvSpPr>
          <p:cNvPr id="6" name="Slide Number Placeholder 5"/>
          <p:cNvSpPr>
            <a:spLocks noGrp="1"/>
          </p:cNvSpPr>
          <p:nvPr>
            <p:ph type="sldNum" sz="quarter" idx="12"/>
          </p:nvPr>
        </p:nvSpPr>
        <p:spPr>
          <a:xfrm>
            <a:off x="7834962" y="5956138"/>
            <a:ext cx="873146" cy="365125"/>
          </a:xfrm>
        </p:spPr>
        <p:txBody>
          <a:bodyPr/>
          <a:lstStyle>
            <a:lvl1pPr>
              <a:defRPr>
                <a:solidFill>
                  <a:schemeClr val="accent1">
                    <a:lumMod val="75000"/>
                    <a:lumOff val="25000"/>
                  </a:schemeClr>
                </a:solidFill>
              </a:defRPr>
            </a:lvl1pPr>
          </a:lstStyle>
          <a:p>
            <a:fld id="{FE44EC8C-84D1-4784-A269-BAED38FEE1D8}" type="slidenum">
              <a:rPr lang="sv-SE" smtClean="0"/>
              <a:t>‹#›</a:t>
            </a:fld>
            <a:endParaRPr lang="sv-SE"/>
          </a:p>
        </p:txBody>
      </p:sp>
    </p:spTree>
    <p:extLst>
      <p:ext uri="{BB962C8B-B14F-4D97-AF65-F5344CB8AC3E}">
        <p14:creationId xmlns:p14="http://schemas.microsoft.com/office/powerpoint/2010/main" val="1894753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7" name="Rectangle 6"/>
          <p:cNvSpPr/>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35894" y="1020431"/>
            <a:ext cx="8245162" cy="1475013"/>
          </a:xfrm>
          <a:effectLst/>
        </p:spPr>
        <p:txBody>
          <a:bodyPr anchor="b">
            <a:normAutofit/>
          </a:bodyPr>
          <a:lstStyle>
            <a:lvl1pPr>
              <a:defRPr sz="2700">
                <a:solidFill>
                  <a:schemeClr val="accent1"/>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435895" y="2495446"/>
            <a:ext cx="8245160" cy="590321"/>
          </a:xfrm>
        </p:spPr>
        <p:txBody>
          <a:bodyPr anchor="t">
            <a:normAutofit/>
          </a:bodyPr>
          <a:lstStyle>
            <a:lvl1pPr marL="0" indent="0" algn="l">
              <a:buNone/>
              <a:defRPr sz="1200" cap="all">
                <a:solidFill>
                  <a:schemeClr val="accent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mall för underrubrikformat</a:t>
            </a:r>
            <a:endParaRPr lang="en-US" dirty="0"/>
          </a:p>
        </p:txBody>
      </p:sp>
      <p:sp>
        <p:nvSpPr>
          <p:cNvPr id="4" name="Date Placeholder 3"/>
          <p:cNvSpPr>
            <a:spLocks noGrp="1"/>
          </p:cNvSpPr>
          <p:nvPr>
            <p:ph type="dt" sz="half" idx="10"/>
          </p:nvPr>
        </p:nvSpPr>
        <p:spPr>
          <a:xfrm>
            <a:off x="5704463" y="5956138"/>
            <a:ext cx="2133600" cy="365125"/>
          </a:xfrm>
        </p:spPr>
        <p:txBody>
          <a:bodyPr/>
          <a:lstStyle>
            <a:lvl1pPr>
              <a:defRPr>
                <a:solidFill>
                  <a:schemeClr val="accent1">
                    <a:lumMod val="75000"/>
                    <a:lumOff val="25000"/>
                  </a:schemeClr>
                </a:solidFill>
              </a:defRPr>
            </a:lvl1pPr>
          </a:lstStyle>
          <a:p>
            <a:fld id="{7D1B9C6F-D24D-4DAD-9EC3-B8799FD94154}" type="datetime1">
              <a:rPr lang="sv-SE" smtClean="0"/>
              <a:t>2019-10-12</a:t>
            </a:fld>
            <a:endParaRPr lang="en-US" dirty="0"/>
          </a:p>
        </p:txBody>
      </p:sp>
      <p:sp>
        <p:nvSpPr>
          <p:cNvPr id="5" name="Footer Placeholder 4"/>
          <p:cNvSpPr>
            <a:spLocks noGrp="1"/>
          </p:cNvSpPr>
          <p:nvPr>
            <p:ph type="ftr" sz="quarter" idx="11"/>
          </p:nvPr>
        </p:nvSpPr>
        <p:spPr>
          <a:xfrm>
            <a:off x="435894" y="5951812"/>
            <a:ext cx="5187908" cy="365125"/>
          </a:xfrm>
        </p:spPr>
        <p:txBody>
          <a:bodyPr/>
          <a:lstStyle>
            <a:lvl1pPr>
              <a:defRPr>
                <a:solidFill>
                  <a:schemeClr val="accent1">
                    <a:lumMod val="75000"/>
                    <a:lumOff val="25000"/>
                  </a:schemeClr>
                </a:solidFill>
              </a:defRPr>
            </a:lvl1pPr>
          </a:lstStyle>
          <a:p>
            <a:r>
              <a:rPr lang="en-US"/>
              <a:t>Karolinska Institutet | Nikolaos Christidis</a:t>
            </a:r>
            <a:endParaRPr lang="en-US" dirty="0"/>
          </a:p>
        </p:txBody>
      </p:sp>
      <p:sp>
        <p:nvSpPr>
          <p:cNvPr id="6" name="Slide Number Placeholder 5"/>
          <p:cNvSpPr>
            <a:spLocks noGrp="1"/>
          </p:cNvSpPr>
          <p:nvPr>
            <p:ph type="sldNum" sz="quarter" idx="12"/>
          </p:nvPr>
        </p:nvSpPr>
        <p:spPr>
          <a:xfrm>
            <a:off x="7918725" y="5956138"/>
            <a:ext cx="76233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10867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7" name="Rectangle 6"/>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702156"/>
            <a:ext cx="8272212" cy="1013800"/>
          </a:xfrm>
        </p:spPr>
        <p:txBody>
          <a:bodyPr/>
          <a:lstStyle/>
          <a:p>
            <a:r>
              <a:rPr lang="sv-SE"/>
              <a:t>Klicka här för att ändra mall för rubrikformat</a:t>
            </a:r>
            <a:endParaRPr lang="en-US" dirty="0"/>
          </a:p>
        </p:txBody>
      </p:sp>
      <p:sp>
        <p:nvSpPr>
          <p:cNvPr id="3" name="Content Placeholder 2"/>
          <p:cNvSpPr>
            <a:spLocks noGrp="1"/>
          </p:cNvSpPr>
          <p:nvPr>
            <p:ph idx="1"/>
          </p:nvPr>
        </p:nvSpPr>
        <p:spPr>
          <a:xfrm>
            <a:off x="435895" y="2180497"/>
            <a:ext cx="8272211" cy="367830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54DF8364-1528-479B-953E-CEE43F5FDD31}" type="datetime1">
              <a:rPr lang="sv-SE" smtClean="0"/>
              <a:t>2019-10-12</a:t>
            </a:fld>
            <a:endParaRPr lang="en-US" dirty="0"/>
          </a:p>
        </p:txBody>
      </p:sp>
      <p:sp>
        <p:nvSpPr>
          <p:cNvPr id="5" name="Footer Placeholder 4"/>
          <p:cNvSpPr>
            <a:spLocks noGrp="1"/>
          </p:cNvSpPr>
          <p:nvPr>
            <p:ph type="ftr" sz="quarter" idx="11"/>
          </p:nvPr>
        </p:nvSpPr>
        <p:spPr/>
        <p:txBody>
          <a:bodyPr/>
          <a:lstStyle/>
          <a:p>
            <a:r>
              <a:rPr lang="en-US"/>
              <a:t>Karolinska Institutet | Nikolaos Christidis</a:t>
            </a:r>
            <a:endParaRPr lang="en-US" dirty="0"/>
          </a:p>
        </p:txBody>
      </p:sp>
      <p:sp>
        <p:nvSpPr>
          <p:cNvPr id="6" name="Slide Number Placeholder 5"/>
          <p:cNvSpPr>
            <a:spLocks noGrp="1"/>
          </p:cNvSpPr>
          <p:nvPr>
            <p:ph type="sldNum" sz="quarter" idx="12"/>
          </p:nvPr>
        </p:nvSpPr>
        <p:spPr>
          <a:xfrm>
            <a:off x="7918725" y="5956138"/>
            <a:ext cx="789381"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63159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8" name="Rectangle 7"/>
          <p:cNvSpPr>
            <a:spLocks noChangeAspect="1"/>
          </p:cNvSpPr>
          <p:nvPr/>
        </p:nvSpPr>
        <p:spPr>
          <a:xfrm>
            <a:off x="335863" y="5141975"/>
            <a:ext cx="8468145"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3043911"/>
            <a:ext cx="8272211" cy="1497507"/>
          </a:xfrm>
        </p:spPr>
        <p:txBody>
          <a:bodyPr anchor="b">
            <a:normAutofit/>
          </a:bodyPr>
          <a:lstStyle>
            <a:lvl1pPr algn="l">
              <a:defRPr sz="2700" b="0" cap="all">
                <a:solidFill>
                  <a:schemeClr val="accent1"/>
                </a:solidFill>
              </a:defRPr>
            </a:lvl1pPr>
          </a:lstStyle>
          <a:p>
            <a:r>
              <a:rPr lang="sv-SE"/>
              <a:t>Klicka här för att ändra mall för rubrikformat</a:t>
            </a:r>
            <a:endParaRPr lang="en-US" dirty="0"/>
          </a:p>
        </p:txBody>
      </p:sp>
      <p:sp>
        <p:nvSpPr>
          <p:cNvPr id="3" name="Text Placeholder 2"/>
          <p:cNvSpPr>
            <a:spLocks noGrp="1"/>
          </p:cNvSpPr>
          <p:nvPr>
            <p:ph type="body" idx="1"/>
          </p:nvPr>
        </p:nvSpPr>
        <p:spPr>
          <a:xfrm>
            <a:off x="435895" y="4541417"/>
            <a:ext cx="8272211" cy="600556"/>
          </a:xfrm>
        </p:spPr>
        <p:txBody>
          <a:bodyPr anchor="t">
            <a:normAutofit/>
          </a:bodyPr>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D9074FFE-A4D6-4751-BE4E-0453C56B0289}" type="datetime1">
              <a:rPr lang="sv-SE" smtClean="0"/>
              <a:t>2019-10-12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a:t>Karolinska Institutet | Nikolaos Christidis</a:t>
            </a:r>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09545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8" name="Rectangle 7"/>
          <p:cNvSpPr>
            <a:spLocks noChangeAspect="1"/>
          </p:cNvSpPr>
          <p:nvPr/>
        </p:nvSpPr>
        <p:spPr>
          <a:xfrm>
            <a:off x="334487"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729658"/>
            <a:ext cx="8272212" cy="988332"/>
          </a:xfrm>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435895" y="2228004"/>
            <a:ext cx="4066793" cy="3633047"/>
          </a:xfrm>
        </p:spPr>
        <p:txBody>
          <a:bodyPr>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41313" y="2228004"/>
            <a:ext cx="4066794" cy="3633047"/>
          </a:xfrm>
        </p:spPr>
        <p:txBody>
          <a:bodyPr>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0F2BB051-3237-4C9C-8FA2-31EA7A319655}" type="datetime1">
              <a:rPr lang="sv-SE" smtClean="0"/>
              <a:t>2019-10-12</a:t>
            </a:fld>
            <a:endParaRPr lang="en-US" dirty="0"/>
          </a:p>
        </p:txBody>
      </p:sp>
      <p:sp>
        <p:nvSpPr>
          <p:cNvPr id="6" name="Footer Placeholder 5"/>
          <p:cNvSpPr>
            <a:spLocks noGrp="1"/>
          </p:cNvSpPr>
          <p:nvPr>
            <p:ph type="ftr" sz="quarter" idx="11"/>
          </p:nvPr>
        </p:nvSpPr>
        <p:spPr/>
        <p:txBody>
          <a:bodyPr/>
          <a:lstStyle/>
          <a:p>
            <a:r>
              <a:rPr lang="en-US"/>
              <a:t>Karolinska Institutet | Nikolaos Christidis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31108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1" name="Rectangle 10"/>
          <p:cNvSpPr>
            <a:spLocks noChangeAspect="1"/>
          </p:cNvSpPr>
          <p:nvPr/>
        </p:nvSpPr>
        <p:spPr>
          <a:xfrm>
            <a:off x="334487"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35895" y="729658"/>
            <a:ext cx="8272212" cy="988332"/>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665415" y="2250893"/>
            <a:ext cx="3815306" cy="536005"/>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Redigera format för bakgrundstext</a:t>
            </a:r>
          </a:p>
        </p:txBody>
      </p:sp>
      <p:sp>
        <p:nvSpPr>
          <p:cNvPr id="4" name="Content Placeholder 3"/>
          <p:cNvSpPr>
            <a:spLocks noGrp="1"/>
          </p:cNvSpPr>
          <p:nvPr>
            <p:ph sz="half" idx="2"/>
          </p:nvPr>
        </p:nvSpPr>
        <p:spPr>
          <a:xfrm>
            <a:off x="435896" y="2926053"/>
            <a:ext cx="4044825" cy="2934999"/>
          </a:xfrm>
        </p:spPr>
        <p:txBody>
          <a:bodyPr anchor="t">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4892802" y="2250893"/>
            <a:ext cx="3815305" cy="553373"/>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Redigera format för bakgrundstext</a:t>
            </a:r>
          </a:p>
        </p:txBody>
      </p:sp>
      <p:sp>
        <p:nvSpPr>
          <p:cNvPr id="6" name="Content Placeholder 5"/>
          <p:cNvSpPr>
            <a:spLocks noGrp="1"/>
          </p:cNvSpPr>
          <p:nvPr>
            <p:ph sz="quarter" idx="4"/>
          </p:nvPr>
        </p:nvSpPr>
        <p:spPr>
          <a:xfrm>
            <a:off x="4663282" y="2926053"/>
            <a:ext cx="4044825" cy="2934999"/>
          </a:xfrm>
        </p:spPr>
        <p:txBody>
          <a:bodyPr anchor="t">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C07C61B8-FBA3-4C1E-ACBC-D1F0A28BD90C}" type="datetime1">
              <a:rPr lang="sv-SE" smtClean="0"/>
              <a:t>2019-10-12</a:t>
            </a:fld>
            <a:endParaRPr lang="en-US" dirty="0"/>
          </a:p>
        </p:txBody>
      </p:sp>
      <p:sp>
        <p:nvSpPr>
          <p:cNvPr id="8" name="Footer Placeholder 7"/>
          <p:cNvSpPr>
            <a:spLocks noGrp="1"/>
          </p:cNvSpPr>
          <p:nvPr>
            <p:ph type="ftr" sz="quarter" idx="11"/>
          </p:nvPr>
        </p:nvSpPr>
        <p:spPr/>
        <p:txBody>
          <a:bodyPr/>
          <a:lstStyle/>
          <a:p>
            <a:r>
              <a:rPr lang="en-US"/>
              <a:t>Karolinska Institutet | Nikolaos Christidis</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3788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7" name="Rectangle 6"/>
          <p:cNvSpPr>
            <a:spLocks noChangeAspect="1"/>
          </p:cNvSpPr>
          <p:nvPr/>
        </p:nvSpPr>
        <p:spPr>
          <a:xfrm>
            <a:off x="330512"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431921" y="729658"/>
            <a:ext cx="8272212" cy="988332"/>
          </a:xfrm>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97BD1B9A-35F0-4F7C-932C-C24E258BAFC6}" type="datetime1">
              <a:rPr lang="sv-SE" smtClean="0"/>
              <a:t>2019-10-12</a:t>
            </a:fld>
            <a:endParaRPr lang="en-US" dirty="0"/>
          </a:p>
        </p:txBody>
      </p:sp>
      <p:sp>
        <p:nvSpPr>
          <p:cNvPr id="4" name="Footer Placeholder 3"/>
          <p:cNvSpPr>
            <a:spLocks noGrp="1"/>
          </p:cNvSpPr>
          <p:nvPr>
            <p:ph type="ftr" sz="quarter" idx="11"/>
          </p:nvPr>
        </p:nvSpPr>
        <p:spPr/>
        <p:txBody>
          <a:bodyPr/>
          <a:lstStyle/>
          <a:p>
            <a:r>
              <a:rPr lang="en-US"/>
              <a:t>Karolinska Institutet | Nikolaos Christidis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14228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052C35-F894-4982-B701-59F293913600}" type="datetime1">
              <a:rPr lang="sv-SE" smtClean="0"/>
              <a:t>2019-10-12</a:t>
            </a:fld>
            <a:endParaRPr lang="en-US" dirty="0"/>
          </a:p>
        </p:txBody>
      </p:sp>
      <p:sp>
        <p:nvSpPr>
          <p:cNvPr id="3" name="Footer Placeholder 2"/>
          <p:cNvSpPr>
            <a:spLocks noGrp="1"/>
          </p:cNvSpPr>
          <p:nvPr>
            <p:ph type="ftr" sz="quarter" idx="11"/>
          </p:nvPr>
        </p:nvSpPr>
        <p:spPr/>
        <p:txBody>
          <a:bodyPr/>
          <a:lstStyle/>
          <a:p>
            <a:r>
              <a:rPr lang="en-US"/>
              <a:t>Karolinska Institutet | Nikolaos Christidis</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9362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9" name="Rectangle 8"/>
          <p:cNvSpPr>
            <a:spLocks noChangeAspect="1"/>
          </p:cNvSpPr>
          <p:nvPr/>
        </p:nvSpPr>
        <p:spPr>
          <a:xfrm>
            <a:off x="335863" y="5141973"/>
            <a:ext cx="847365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2296"/>
            <a:ext cx="3682084" cy="689514"/>
          </a:xfrm>
        </p:spPr>
        <p:txBody>
          <a:bodyPr anchor="ctr"/>
          <a:lstStyle>
            <a:lvl1pPr algn="l">
              <a:defRPr sz="1500" b="0">
                <a:solidFill>
                  <a:schemeClr val="accent1">
                    <a:lumMod val="75000"/>
                    <a:lumOff val="25000"/>
                  </a:schemeClr>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335862" y="601200"/>
            <a:ext cx="8469630" cy="4204800"/>
          </a:xfrm>
        </p:spPr>
        <p:txBody>
          <a:bodyPr anchor="ctr">
            <a:normAutofit/>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4305618" y="5262297"/>
            <a:ext cx="4402490" cy="689515"/>
          </a:xfrm>
        </p:spPr>
        <p:txBody>
          <a:bodyPr anchor="ctr">
            <a:normAutofit/>
          </a:bodyPr>
          <a:lstStyle>
            <a:lvl1pPr marL="0" indent="0" algn="r">
              <a:buNone/>
              <a:defRPr sz="825">
                <a:solidFill>
                  <a:schemeClr val="bg1"/>
                </a:solidFill>
              </a:defRPr>
            </a:lvl1pPr>
            <a:lvl2pPr marL="342900" indent="0">
              <a:buNone/>
              <a:defRPr sz="825"/>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sv-SE"/>
              <a:t>Redigera format för bakgrundstext</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E240279A-F807-48E4-B56A-70776F149C65}" type="datetime1">
              <a:rPr lang="sv-SE" smtClean="0"/>
              <a:t>2019-10-12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n-US"/>
              <a:t>Karolinska Institutet | Nikolaos Christidis</a:t>
            </a:r>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29293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7" name="Rectangle 6"/>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702156"/>
            <a:ext cx="8272212" cy="1013800"/>
          </a:xfrm>
        </p:spPr>
        <p:txBody>
          <a:bodyPr/>
          <a:lstStyle/>
          <a:p>
            <a:r>
              <a:rPr lang="sv-SE"/>
              <a:t>Klicka här för att ändra mall för rubrikformat</a:t>
            </a:r>
            <a:endParaRPr lang="en-US" dirty="0"/>
          </a:p>
        </p:txBody>
      </p:sp>
      <p:sp>
        <p:nvSpPr>
          <p:cNvPr id="3" name="Content Placeholder 2"/>
          <p:cNvSpPr>
            <a:spLocks noGrp="1"/>
          </p:cNvSpPr>
          <p:nvPr>
            <p:ph idx="1"/>
          </p:nvPr>
        </p:nvSpPr>
        <p:spPr>
          <a:xfrm>
            <a:off x="435895" y="2180497"/>
            <a:ext cx="8272211" cy="367830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DC2EE63E-7A67-4FEA-9A26-B9512BF90E62}" type="datetime1">
              <a:rPr lang="sv-SE" smtClean="0"/>
              <a:t>2019-10-12</a:t>
            </a:fld>
            <a:endParaRPr lang="sv-SE"/>
          </a:p>
        </p:txBody>
      </p:sp>
      <p:sp>
        <p:nvSpPr>
          <p:cNvPr id="5" name="Footer Placeholder 4"/>
          <p:cNvSpPr>
            <a:spLocks noGrp="1"/>
          </p:cNvSpPr>
          <p:nvPr>
            <p:ph type="ftr" sz="quarter" idx="11"/>
          </p:nvPr>
        </p:nvSpPr>
        <p:spPr/>
        <p:txBody>
          <a:bodyPr/>
          <a:lstStyle/>
          <a:p>
            <a:r>
              <a:rPr lang="sv-SE"/>
              <a:t>Karolinska Institutet | Nikolaos Christidis</a:t>
            </a:r>
          </a:p>
        </p:txBody>
      </p:sp>
      <p:sp>
        <p:nvSpPr>
          <p:cNvPr id="6" name="Slide Number Placeholder 5"/>
          <p:cNvSpPr>
            <a:spLocks noGrp="1"/>
          </p:cNvSpPr>
          <p:nvPr>
            <p:ph type="sldNum" sz="quarter" idx="12"/>
          </p:nvPr>
        </p:nvSpPr>
        <p:spPr>
          <a:xfrm>
            <a:off x="7918725" y="5956138"/>
            <a:ext cx="789381" cy="365125"/>
          </a:xfrm>
        </p:spPr>
        <p:txBody>
          <a:bodyPr/>
          <a:lstStyle/>
          <a:p>
            <a:fld id="{FE44EC8C-84D1-4784-A269-BAED38FEE1D8}" type="slidenum">
              <a:rPr lang="sv-SE" smtClean="0"/>
              <a:t>‹#›</a:t>
            </a:fld>
            <a:endParaRPr lang="sv-SE"/>
          </a:p>
        </p:txBody>
      </p:sp>
    </p:spTree>
    <p:extLst>
      <p:ext uri="{BB962C8B-B14F-4D97-AF65-F5344CB8AC3E}">
        <p14:creationId xmlns:p14="http://schemas.microsoft.com/office/powerpoint/2010/main" val="3048657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35895" y="4693389"/>
            <a:ext cx="8272212" cy="566738"/>
          </a:xfrm>
        </p:spPr>
        <p:txBody>
          <a:bodyPr anchor="b">
            <a:normAutofit/>
          </a:bodyPr>
          <a:lstStyle>
            <a:lvl1pPr algn="l">
              <a:defRPr sz="1800" b="0">
                <a:solidFill>
                  <a:schemeClr val="accent1"/>
                </a:solidFill>
              </a:defRPr>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335863" y="599725"/>
            <a:ext cx="8468144" cy="3557252"/>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435894" y="5260128"/>
            <a:ext cx="8272213" cy="598671"/>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sv-SE"/>
              <a:t>Redigera format för bakgrundstext</a:t>
            </a:r>
          </a:p>
        </p:txBody>
      </p:sp>
      <p:sp>
        <p:nvSpPr>
          <p:cNvPr id="5" name="Date Placeholder 4"/>
          <p:cNvSpPr>
            <a:spLocks noGrp="1"/>
          </p:cNvSpPr>
          <p:nvPr>
            <p:ph type="dt" sz="half" idx="10"/>
          </p:nvPr>
        </p:nvSpPr>
        <p:spPr/>
        <p:txBody>
          <a:bodyPr/>
          <a:lstStyle/>
          <a:p>
            <a:fld id="{4B80415F-E458-4AB0-BB05-CA89A0394EA1}" type="datetime1">
              <a:rPr lang="sv-SE" smtClean="0"/>
              <a:t>2019-10-12</a:t>
            </a:fld>
            <a:endParaRPr lang="en-US" dirty="0"/>
          </a:p>
        </p:txBody>
      </p:sp>
      <p:sp>
        <p:nvSpPr>
          <p:cNvPr id="6" name="Footer Placeholder 5"/>
          <p:cNvSpPr>
            <a:spLocks noGrp="1"/>
          </p:cNvSpPr>
          <p:nvPr>
            <p:ph type="ftr" sz="quarter" idx="11"/>
          </p:nvPr>
        </p:nvSpPr>
        <p:spPr/>
        <p:txBody>
          <a:bodyPr/>
          <a:lstStyle/>
          <a:p>
            <a:r>
              <a:rPr lang="en-US"/>
              <a:t>Karolinska Institutet | Nikolaos Christidis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98278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8" name="Rectangle 7"/>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435894" y="702156"/>
            <a:ext cx="8272212" cy="1013800"/>
          </a:xfrm>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E2BE17A-1D85-40B7-8792-DE6CCE0C7597}" type="datetime1">
              <a:rPr lang="sv-SE" smtClean="0"/>
              <a:t>2019-10-12</a:t>
            </a:fld>
            <a:endParaRPr lang="en-US" dirty="0"/>
          </a:p>
        </p:txBody>
      </p:sp>
      <p:sp>
        <p:nvSpPr>
          <p:cNvPr id="5" name="Footer Placeholder 4"/>
          <p:cNvSpPr>
            <a:spLocks noGrp="1"/>
          </p:cNvSpPr>
          <p:nvPr>
            <p:ph type="ftr" sz="quarter" idx="11"/>
          </p:nvPr>
        </p:nvSpPr>
        <p:spPr/>
        <p:txBody>
          <a:bodyPr/>
          <a:lstStyle/>
          <a:p>
            <a:r>
              <a:rPr lang="en-US"/>
              <a:t>Karolinska Institutet | Nikolaos Christidis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675846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7" name="Rectangle 6"/>
          <p:cNvSpPr>
            <a:spLocks noChangeAspect="1"/>
          </p:cNvSpPr>
          <p:nvPr/>
        </p:nvSpPr>
        <p:spPr>
          <a:xfrm>
            <a:off x="6629401" y="599725"/>
            <a:ext cx="2180113"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1" y="675727"/>
            <a:ext cx="1503123" cy="5183073"/>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581193" y="675727"/>
            <a:ext cx="5922209" cy="5183073"/>
          </a:xfrm>
        </p:spPr>
        <p:txBody>
          <a:bodyPr vert="eaVert" ancho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a:xfrm>
            <a:off x="6745255" y="5956138"/>
            <a:ext cx="996106" cy="365125"/>
          </a:xfrm>
        </p:spPr>
        <p:txBody>
          <a:bodyPr/>
          <a:lstStyle>
            <a:lvl1pPr>
              <a:defRPr>
                <a:solidFill>
                  <a:schemeClr val="accent1">
                    <a:lumMod val="75000"/>
                    <a:lumOff val="25000"/>
                  </a:schemeClr>
                </a:solidFill>
              </a:defRPr>
            </a:lvl1pPr>
          </a:lstStyle>
          <a:p>
            <a:fld id="{89B2F8E7-AB88-4722-9205-5E160A56A9CB}" type="datetime1">
              <a:rPr lang="sv-SE" smtClean="0"/>
              <a:t>2019-10-12</a:t>
            </a:fld>
            <a:endParaRPr lang="en-US" dirty="0"/>
          </a:p>
        </p:txBody>
      </p:sp>
      <p:sp>
        <p:nvSpPr>
          <p:cNvPr id="5" name="Footer Placeholder 4"/>
          <p:cNvSpPr>
            <a:spLocks noGrp="1"/>
          </p:cNvSpPr>
          <p:nvPr>
            <p:ph type="ftr" sz="quarter" idx="11"/>
          </p:nvPr>
        </p:nvSpPr>
        <p:spPr>
          <a:xfrm>
            <a:off x="581193" y="5951812"/>
            <a:ext cx="5922209" cy="365125"/>
          </a:xfrm>
        </p:spPr>
        <p:txBody>
          <a:bodyPr/>
          <a:lstStyle/>
          <a:p>
            <a:r>
              <a:rPr lang="en-US"/>
              <a:t>Karolinska Institutet | Nikolaos Christidis</a:t>
            </a:r>
            <a:endParaRPr lang="en-US" dirty="0"/>
          </a:p>
        </p:txBody>
      </p:sp>
      <p:sp>
        <p:nvSpPr>
          <p:cNvPr id="6" name="Slide Number Placeholder 5"/>
          <p:cNvSpPr>
            <a:spLocks noGrp="1"/>
          </p:cNvSpPr>
          <p:nvPr>
            <p:ph type="sldNum" sz="quarter" idx="12"/>
          </p:nvPr>
        </p:nvSpPr>
        <p:spPr>
          <a:xfrm>
            <a:off x="7834962" y="5956138"/>
            <a:ext cx="873146"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46042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8" name="Rectangle 7"/>
          <p:cNvSpPr>
            <a:spLocks noChangeAspect="1"/>
          </p:cNvSpPr>
          <p:nvPr/>
        </p:nvSpPr>
        <p:spPr>
          <a:xfrm>
            <a:off x="335863" y="5141975"/>
            <a:ext cx="8468145"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3043911"/>
            <a:ext cx="8272211" cy="1497507"/>
          </a:xfrm>
        </p:spPr>
        <p:txBody>
          <a:bodyPr anchor="b">
            <a:normAutofit/>
          </a:bodyPr>
          <a:lstStyle>
            <a:lvl1pPr algn="l">
              <a:defRPr sz="2700" b="0" cap="all">
                <a:solidFill>
                  <a:schemeClr val="accent1"/>
                </a:solidFill>
              </a:defRPr>
            </a:lvl1pPr>
          </a:lstStyle>
          <a:p>
            <a:r>
              <a:rPr lang="sv-SE"/>
              <a:t>Klicka här för att ändra mall för rubrikformat</a:t>
            </a:r>
            <a:endParaRPr lang="en-US" dirty="0"/>
          </a:p>
        </p:txBody>
      </p:sp>
      <p:sp>
        <p:nvSpPr>
          <p:cNvPr id="3" name="Text Placeholder 2"/>
          <p:cNvSpPr>
            <a:spLocks noGrp="1"/>
          </p:cNvSpPr>
          <p:nvPr>
            <p:ph type="body" idx="1"/>
          </p:nvPr>
        </p:nvSpPr>
        <p:spPr>
          <a:xfrm>
            <a:off x="435895" y="4541417"/>
            <a:ext cx="8272211" cy="600556"/>
          </a:xfrm>
        </p:spPr>
        <p:txBody>
          <a:bodyPr anchor="t">
            <a:normAutofit/>
          </a:bodyPr>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5D02C81F-6DA1-4AF7-B49F-95721C5C7A02}" type="datetime1">
              <a:rPr lang="sv-SE" smtClean="0"/>
              <a:t>2019-10-12</a:t>
            </a:fld>
            <a:endParaRPr lang="sv-SE"/>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sv-SE"/>
              <a:t>Karolinska Institutet | Nikolaos Christidis</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FE44EC8C-84D1-4784-A269-BAED38FEE1D8}" type="slidenum">
              <a:rPr lang="sv-SE" smtClean="0"/>
              <a:t>‹#›</a:t>
            </a:fld>
            <a:endParaRPr lang="sv-SE"/>
          </a:p>
        </p:txBody>
      </p:sp>
    </p:spTree>
    <p:extLst>
      <p:ext uri="{BB962C8B-B14F-4D97-AF65-F5344CB8AC3E}">
        <p14:creationId xmlns:p14="http://schemas.microsoft.com/office/powerpoint/2010/main" val="1825986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8" name="Rectangle 7"/>
          <p:cNvSpPr>
            <a:spLocks noChangeAspect="1"/>
          </p:cNvSpPr>
          <p:nvPr/>
        </p:nvSpPr>
        <p:spPr>
          <a:xfrm>
            <a:off x="334487"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729658"/>
            <a:ext cx="8272212" cy="988332"/>
          </a:xfrm>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435895" y="2228004"/>
            <a:ext cx="4066793" cy="3633047"/>
          </a:xfrm>
        </p:spPr>
        <p:txBody>
          <a:bodyPr>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41313" y="2228004"/>
            <a:ext cx="4066794" cy="3633047"/>
          </a:xfrm>
        </p:spPr>
        <p:txBody>
          <a:bodyPr>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A158E75E-17C9-43D5-9F1A-B1357B3CE377}" type="datetime1">
              <a:rPr lang="sv-SE" smtClean="0"/>
              <a:t>2019-10-12</a:t>
            </a:fld>
            <a:endParaRPr lang="sv-SE"/>
          </a:p>
        </p:txBody>
      </p:sp>
      <p:sp>
        <p:nvSpPr>
          <p:cNvPr id="6" name="Footer Placeholder 5"/>
          <p:cNvSpPr>
            <a:spLocks noGrp="1"/>
          </p:cNvSpPr>
          <p:nvPr>
            <p:ph type="ftr" sz="quarter" idx="11"/>
          </p:nvPr>
        </p:nvSpPr>
        <p:spPr/>
        <p:txBody>
          <a:bodyPr/>
          <a:lstStyle/>
          <a:p>
            <a:r>
              <a:rPr lang="sv-SE"/>
              <a:t>Karolinska Institutet | Nikolaos Christidis</a:t>
            </a:r>
          </a:p>
        </p:txBody>
      </p:sp>
      <p:sp>
        <p:nvSpPr>
          <p:cNvPr id="7" name="Slide Number Placeholder 6"/>
          <p:cNvSpPr>
            <a:spLocks noGrp="1"/>
          </p:cNvSpPr>
          <p:nvPr>
            <p:ph type="sldNum" sz="quarter" idx="12"/>
          </p:nvPr>
        </p:nvSpPr>
        <p:spPr/>
        <p:txBody>
          <a:bodyPr/>
          <a:lstStyle/>
          <a:p>
            <a:fld id="{FE44EC8C-84D1-4784-A269-BAED38FEE1D8}" type="slidenum">
              <a:rPr lang="sv-SE" smtClean="0"/>
              <a:t>‹#›</a:t>
            </a:fld>
            <a:endParaRPr lang="sv-SE"/>
          </a:p>
        </p:txBody>
      </p:sp>
    </p:spTree>
    <p:extLst>
      <p:ext uri="{BB962C8B-B14F-4D97-AF65-F5344CB8AC3E}">
        <p14:creationId xmlns:p14="http://schemas.microsoft.com/office/powerpoint/2010/main" val="1427126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1" name="Rectangle 10"/>
          <p:cNvSpPr>
            <a:spLocks noChangeAspect="1"/>
          </p:cNvSpPr>
          <p:nvPr/>
        </p:nvSpPr>
        <p:spPr>
          <a:xfrm>
            <a:off x="334487"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35895" y="729658"/>
            <a:ext cx="8272212" cy="988332"/>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665415" y="2250893"/>
            <a:ext cx="3815306" cy="536005"/>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Redigera format för bakgrundstext</a:t>
            </a:r>
          </a:p>
        </p:txBody>
      </p:sp>
      <p:sp>
        <p:nvSpPr>
          <p:cNvPr id="4" name="Content Placeholder 3"/>
          <p:cNvSpPr>
            <a:spLocks noGrp="1"/>
          </p:cNvSpPr>
          <p:nvPr>
            <p:ph sz="half" idx="2"/>
          </p:nvPr>
        </p:nvSpPr>
        <p:spPr>
          <a:xfrm>
            <a:off x="435896" y="2926053"/>
            <a:ext cx="4044825" cy="2934999"/>
          </a:xfrm>
        </p:spPr>
        <p:txBody>
          <a:bodyPr anchor="t">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4892802" y="2250893"/>
            <a:ext cx="3815305" cy="553373"/>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Redigera format för bakgrundstext</a:t>
            </a:r>
          </a:p>
        </p:txBody>
      </p:sp>
      <p:sp>
        <p:nvSpPr>
          <p:cNvPr id="6" name="Content Placeholder 5"/>
          <p:cNvSpPr>
            <a:spLocks noGrp="1"/>
          </p:cNvSpPr>
          <p:nvPr>
            <p:ph sz="quarter" idx="4"/>
          </p:nvPr>
        </p:nvSpPr>
        <p:spPr>
          <a:xfrm>
            <a:off x="4663282" y="2926053"/>
            <a:ext cx="4044825" cy="2934999"/>
          </a:xfrm>
        </p:spPr>
        <p:txBody>
          <a:bodyPr anchor="t">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12E53099-EAC5-4C01-B343-22C71D865B87}" type="datetime1">
              <a:rPr lang="sv-SE" smtClean="0"/>
              <a:t>2019-10-12</a:t>
            </a:fld>
            <a:endParaRPr lang="sv-SE"/>
          </a:p>
        </p:txBody>
      </p:sp>
      <p:sp>
        <p:nvSpPr>
          <p:cNvPr id="8" name="Footer Placeholder 7"/>
          <p:cNvSpPr>
            <a:spLocks noGrp="1"/>
          </p:cNvSpPr>
          <p:nvPr>
            <p:ph type="ftr" sz="quarter" idx="11"/>
          </p:nvPr>
        </p:nvSpPr>
        <p:spPr/>
        <p:txBody>
          <a:bodyPr/>
          <a:lstStyle/>
          <a:p>
            <a:r>
              <a:rPr lang="sv-SE"/>
              <a:t>Karolinska Institutet | Nikolaos Christidis</a:t>
            </a:r>
          </a:p>
        </p:txBody>
      </p:sp>
      <p:sp>
        <p:nvSpPr>
          <p:cNvPr id="9" name="Slide Number Placeholder 8"/>
          <p:cNvSpPr>
            <a:spLocks noGrp="1"/>
          </p:cNvSpPr>
          <p:nvPr>
            <p:ph type="sldNum" sz="quarter" idx="12"/>
          </p:nvPr>
        </p:nvSpPr>
        <p:spPr/>
        <p:txBody>
          <a:bodyPr/>
          <a:lstStyle/>
          <a:p>
            <a:fld id="{FE44EC8C-84D1-4784-A269-BAED38FEE1D8}" type="slidenum">
              <a:rPr lang="sv-SE" smtClean="0"/>
              <a:t>‹#›</a:t>
            </a:fld>
            <a:endParaRPr lang="sv-SE"/>
          </a:p>
        </p:txBody>
      </p:sp>
    </p:spTree>
    <p:extLst>
      <p:ext uri="{BB962C8B-B14F-4D97-AF65-F5344CB8AC3E}">
        <p14:creationId xmlns:p14="http://schemas.microsoft.com/office/powerpoint/2010/main" val="281317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7" name="Rectangle 6"/>
          <p:cNvSpPr>
            <a:spLocks noChangeAspect="1"/>
          </p:cNvSpPr>
          <p:nvPr/>
        </p:nvSpPr>
        <p:spPr>
          <a:xfrm>
            <a:off x="330512"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431921" y="729658"/>
            <a:ext cx="8272212" cy="988332"/>
          </a:xfrm>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AC9BEF79-CF52-46BD-82BC-A6378055733C}" type="datetime1">
              <a:rPr lang="sv-SE" smtClean="0"/>
              <a:t>2019-10-12</a:t>
            </a:fld>
            <a:endParaRPr lang="sv-SE"/>
          </a:p>
        </p:txBody>
      </p:sp>
      <p:sp>
        <p:nvSpPr>
          <p:cNvPr id="4" name="Footer Placeholder 3"/>
          <p:cNvSpPr>
            <a:spLocks noGrp="1"/>
          </p:cNvSpPr>
          <p:nvPr>
            <p:ph type="ftr" sz="quarter" idx="11"/>
          </p:nvPr>
        </p:nvSpPr>
        <p:spPr/>
        <p:txBody>
          <a:bodyPr/>
          <a:lstStyle/>
          <a:p>
            <a:r>
              <a:rPr lang="sv-SE"/>
              <a:t>Karolinska Institutet | Nikolaos Christidis</a:t>
            </a:r>
          </a:p>
        </p:txBody>
      </p:sp>
      <p:sp>
        <p:nvSpPr>
          <p:cNvPr id="5" name="Slide Number Placeholder 4"/>
          <p:cNvSpPr>
            <a:spLocks noGrp="1"/>
          </p:cNvSpPr>
          <p:nvPr>
            <p:ph type="sldNum" sz="quarter" idx="12"/>
          </p:nvPr>
        </p:nvSpPr>
        <p:spPr/>
        <p:txBody>
          <a:bodyPr/>
          <a:lstStyle/>
          <a:p>
            <a:fld id="{FE44EC8C-84D1-4784-A269-BAED38FEE1D8}" type="slidenum">
              <a:rPr lang="sv-SE" smtClean="0"/>
              <a:t>‹#›</a:t>
            </a:fld>
            <a:endParaRPr lang="sv-SE"/>
          </a:p>
        </p:txBody>
      </p:sp>
    </p:spTree>
    <p:extLst>
      <p:ext uri="{BB962C8B-B14F-4D97-AF65-F5344CB8AC3E}">
        <p14:creationId xmlns:p14="http://schemas.microsoft.com/office/powerpoint/2010/main" val="725148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71DC76-A15C-45AD-ACD7-F60E3B91383E}" type="datetime1">
              <a:rPr lang="sv-SE" smtClean="0"/>
              <a:t>2019-10-12</a:t>
            </a:fld>
            <a:endParaRPr lang="sv-SE"/>
          </a:p>
        </p:txBody>
      </p:sp>
      <p:sp>
        <p:nvSpPr>
          <p:cNvPr id="3" name="Footer Placeholder 2"/>
          <p:cNvSpPr>
            <a:spLocks noGrp="1"/>
          </p:cNvSpPr>
          <p:nvPr>
            <p:ph type="ftr" sz="quarter" idx="11"/>
          </p:nvPr>
        </p:nvSpPr>
        <p:spPr/>
        <p:txBody>
          <a:bodyPr/>
          <a:lstStyle/>
          <a:p>
            <a:r>
              <a:rPr lang="sv-SE"/>
              <a:t>Karolinska Institutet | Nikolaos Christidis</a:t>
            </a:r>
          </a:p>
        </p:txBody>
      </p:sp>
      <p:sp>
        <p:nvSpPr>
          <p:cNvPr id="4" name="Slide Number Placeholder 3"/>
          <p:cNvSpPr>
            <a:spLocks noGrp="1"/>
          </p:cNvSpPr>
          <p:nvPr>
            <p:ph type="sldNum" sz="quarter" idx="12"/>
          </p:nvPr>
        </p:nvSpPr>
        <p:spPr/>
        <p:txBody>
          <a:bodyPr/>
          <a:lstStyle/>
          <a:p>
            <a:fld id="{FE44EC8C-84D1-4784-A269-BAED38FEE1D8}" type="slidenum">
              <a:rPr lang="sv-SE" smtClean="0"/>
              <a:t>‹#›</a:t>
            </a:fld>
            <a:endParaRPr lang="sv-SE"/>
          </a:p>
        </p:txBody>
      </p:sp>
    </p:spTree>
    <p:extLst>
      <p:ext uri="{BB962C8B-B14F-4D97-AF65-F5344CB8AC3E}">
        <p14:creationId xmlns:p14="http://schemas.microsoft.com/office/powerpoint/2010/main" val="1245704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9" name="Rectangle 8"/>
          <p:cNvSpPr>
            <a:spLocks noChangeAspect="1"/>
          </p:cNvSpPr>
          <p:nvPr/>
        </p:nvSpPr>
        <p:spPr>
          <a:xfrm>
            <a:off x="335863" y="5141973"/>
            <a:ext cx="847365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2296"/>
            <a:ext cx="3682084" cy="689514"/>
          </a:xfrm>
        </p:spPr>
        <p:txBody>
          <a:bodyPr anchor="ctr"/>
          <a:lstStyle>
            <a:lvl1pPr algn="l">
              <a:defRPr sz="1500" b="0">
                <a:solidFill>
                  <a:schemeClr val="accent1">
                    <a:lumMod val="75000"/>
                    <a:lumOff val="25000"/>
                  </a:schemeClr>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335862" y="601200"/>
            <a:ext cx="8469630" cy="4204800"/>
          </a:xfrm>
        </p:spPr>
        <p:txBody>
          <a:bodyPr anchor="ctr">
            <a:normAutofit/>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4305618" y="5262297"/>
            <a:ext cx="4402490" cy="689515"/>
          </a:xfrm>
        </p:spPr>
        <p:txBody>
          <a:bodyPr anchor="ctr">
            <a:normAutofit/>
          </a:bodyPr>
          <a:lstStyle>
            <a:lvl1pPr marL="0" indent="0" algn="r">
              <a:buNone/>
              <a:defRPr sz="825">
                <a:solidFill>
                  <a:schemeClr val="bg1"/>
                </a:solidFill>
              </a:defRPr>
            </a:lvl1pPr>
            <a:lvl2pPr marL="342900" indent="0">
              <a:buNone/>
              <a:defRPr sz="825"/>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sv-SE"/>
              <a:t>Redigera format för bakgrundstext</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DFBCEFB9-734C-443D-AA1C-F4766842E8AA}" type="datetime1">
              <a:rPr lang="sv-SE" smtClean="0"/>
              <a:t>2019-10-12</a:t>
            </a:fld>
            <a:endParaRPr lang="sv-SE"/>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sv-SE"/>
              <a:t>Karolinska Institutet | Nikolaos Christidis</a:t>
            </a: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FE44EC8C-84D1-4784-A269-BAED38FEE1D8}" type="slidenum">
              <a:rPr lang="sv-SE" smtClean="0"/>
              <a:t>‹#›</a:t>
            </a:fld>
            <a:endParaRPr lang="sv-SE"/>
          </a:p>
        </p:txBody>
      </p:sp>
    </p:spTree>
    <p:extLst>
      <p:ext uri="{BB962C8B-B14F-4D97-AF65-F5344CB8AC3E}">
        <p14:creationId xmlns:p14="http://schemas.microsoft.com/office/powerpoint/2010/main" val="4136085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35895" y="4693389"/>
            <a:ext cx="8272212" cy="566738"/>
          </a:xfrm>
        </p:spPr>
        <p:txBody>
          <a:bodyPr anchor="b">
            <a:normAutofit/>
          </a:bodyPr>
          <a:lstStyle>
            <a:lvl1pPr algn="l">
              <a:defRPr sz="1800" b="0">
                <a:solidFill>
                  <a:schemeClr val="accent1"/>
                </a:solidFill>
              </a:defRPr>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335863" y="599725"/>
            <a:ext cx="8468144" cy="3557252"/>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435894" y="5260128"/>
            <a:ext cx="8272213" cy="598671"/>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sv-SE"/>
              <a:t>Redigera format för bakgrundstext</a:t>
            </a:r>
          </a:p>
        </p:txBody>
      </p:sp>
      <p:sp>
        <p:nvSpPr>
          <p:cNvPr id="5" name="Date Placeholder 4"/>
          <p:cNvSpPr>
            <a:spLocks noGrp="1"/>
          </p:cNvSpPr>
          <p:nvPr>
            <p:ph type="dt" sz="half" idx="10"/>
          </p:nvPr>
        </p:nvSpPr>
        <p:spPr/>
        <p:txBody>
          <a:bodyPr/>
          <a:lstStyle/>
          <a:p>
            <a:fld id="{4AEFB492-7AA9-43D8-8756-CC3141088E59}" type="datetime1">
              <a:rPr lang="sv-SE" smtClean="0"/>
              <a:t>2019-10-12</a:t>
            </a:fld>
            <a:endParaRPr lang="sv-SE"/>
          </a:p>
        </p:txBody>
      </p:sp>
      <p:sp>
        <p:nvSpPr>
          <p:cNvPr id="6" name="Footer Placeholder 5"/>
          <p:cNvSpPr>
            <a:spLocks noGrp="1"/>
          </p:cNvSpPr>
          <p:nvPr>
            <p:ph type="ftr" sz="quarter" idx="11"/>
          </p:nvPr>
        </p:nvSpPr>
        <p:spPr/>
        <p:txBody>
          <a:bodyPr/>
          <a:lstStyle/>
          <a:p>
            <a:r>
              <a:rPr lang="sv-SE"/>
              <a:t>Karolinska Institutet | Nikolaos Christidis</a:t>
            </a:r>
          </a:p>
        </p:txBody>
      </p:sp>
      <p:sp>
        <p:nvSpPr>
          <p:cNvPr id="7" name="Slide Number Placeholder 6"/>
          <p:cNvSpPr>
            <a:spLocks noGrp="1"/>
          </p:cNvSpPr>
          <p:nvPr>
            <p:ph type="sldNum" sz="quarter" idx="12"/>
          </p:nvPr>
        </p:nvSpPr>
        <p:spPr/>
        <p:txBody>
          <a:bodyPr/>
          <a:lstStyle/>
          <a:p>
            <a:fld id="{FE44EC8C-84D1-4784-A269-BAED38FEE1D8}" type="slidenum">
              <a:rPr lang="sv-SE" smtClean="0"/>
              <a:t>‹#›</a:t>
            </a:fld>
            <a:endParaRPr lang="sv-SE"/>
          </a:p>
        </p:txBody>
      </p:sp>
    </p:spTree>
    <p:extLst>
      <p:ext uri="{BB962C8B-B14F-4D97-AF65-F5344CB8AC3E}">
        <p14:creationId xmlns:p14="http://schemas.microsoft.com/office/powerpoint/2010/main" val="1125932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894" y="705124"/>
            <a:ext cx="8272212" cy="1189554"/>
          </a:xfrm>
          <a:prstGeom prst="rect">
            <a:avLst/>
          </a:prstGeom>
        </p:spPr>
        <p:txBody>
          <a:bodyPr vert="horz" lIns="91440" tIns="45720" rIns="91440" bIns="45720" rtlCol="0" anchor="b">
            <a:normAutofit/>
          </a:bodyPr>
          <a:lstStyle/>
          <a:p>
            <a:r>
              <a:rPr lang="sv-SE"/>
              <a:t>Klicka här för att ändra format</a:t>
            </a:r>
            <a:endParaRPr lang="en-US" dirty="0"/>
          </a:p>
        </p:txBody>
      </p:sp>
      <p:sp>
        <p:nvSpPr>
          <p:cNvPr id="3" name="Text Placeholder 2"/>
          <p:cNvSpPr>
            <a:spLocks noGrp="1"/>
          </p:cNvSpPr>
          <p:nvPr>
            <p:ph type="body" idx="1"/>
          </p:nvPr>
        </p:nvSpPr>
        <p:spPr>
          <a:xfrm>
            <a:off x="435894" y="2336003"/>
            <a:ext cx="8272212" cy="3522794"/>
          </a:xfrm>
          <a:prstGeom prst="rect">
            <a:avLst/>
          </a:prstGeom>
        </p:spPr>
        <p:txBody>
          <a:bodyPr vert="horz" lIns="91440" tIns="45720" rIns="91440" bIns="45720" rtlCol="0" anchor="ctr">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5704464" y="5956138"/>
            <a:ext cx="2133599" cy="365125"/>
          </a:xfrm>
          <a:prstGeom prst="rect">
            <a:avLst/>
          </a:prstGeom>
        </p:spPr>
        <p:txBody>
          <a:bodyPr vert="horz" lIns="91440" tIns="45720" rIns="91440" bIns="45720" rtlCol="0" anchor="ctr"/>
          <a:lstStyle>
            <a:lvl1pPr algn="r">
              <a:defRPr sz="675">
                <a:solidFill>
                  <a:schemeClr val="accent2"/>
                </a:solidFill>
              </a:defRPr>
            </a:lvl1pPr>
          </a:lstStyle>
          <a:p>
            <a:fld id="{5CED26BE-240C-47BB-BC28-E7ED77598893}" type="datetime1">
              <a:rPr lang="sv-SE" smtClean="0"/>
              <a:t>2019-10-12</a:t>
            </a:fld>
            <a:endParaRPr lang="sv-SE"/>
          </a:p>
        </p:txBody>
      </p:sp>
      <p:sp>
        <p:nvSpPr>
          <p:cNvPr id="5" name="Footer Placeholder 4"/>
          <p:cNvSpPr>
            <a:spLocks noGrp="1"/>
          </p:cNvSpPr>
          <p:nvPr>
            <p:ph type="ftr" sz="quarter" idx="3"/>
          </p:nvPr>
        </p:nvSpPr>
        <p:spPr>
          <a:xfrm>
            <a:off x="435894" y="5951812"/>
            <a:ext cx="5187908" cy="365125"/>
          </a:xfrm>
          <a:prstGeom prst="rect">
            <a:avLst/>
          </a:prstGeom>
        </p:spPr>
        <p:txBody>
          <a:bodyPr vert="horz" lIns="91440" tIns="45720" rIns="91440" bIns="45720" rtlCol="0" anchor="ctr"/>
          <a:lstStyle>
            <a:lvl1pPr algn="l">
              <a:defRPr sz="675" cap="all">
                <a:solidFill>
                  <a:schemeClr val="accent2"/>
                </a:solidFill>
              </a:defRPr>
            </a:lvl1pPr>
          </a:lstStyle>
          <a:p>
            <a:r>
              <a:rPr lang="sv-SE"/>
              <a:t>Karolinska Institutet | Nikolaos Christidis</a:t>
            </a:r>
          </a:p>
        </p:txBody>
      </p:sp>
      <p:sp>
        <p:nvSpPr>
          <p:cNvPr id="6" name="Slide Number Placeholder 5"/>
          <p:cNvSpPr>
            <a:spLocks noGrp="1"/>
          </p:cNvSpPr>
          <p:nvPr>
            <p:ph type="sldNum" sz="quarter" idx="4"/>
          </p:nvPr>
        </p:nvSpPr>
        <p:spPr>
          <a:xfrm>
            <a:off x="7918725" y="5956138"/>
            <a:ext cx="789383" cy="365125"/>
          </a:xfrm>
          <a:prstGeom prst="rect">
            <a:avLst/>
          </a:prstGeom>
        </p:spPr>
        <p:txBody>
          <a:bodyPr vert="horz" lIns="91440" tIns="45720" rIns="91440" bIns="45720" rtlCol="0" anchor="ctr"/>
          <a:lstStyle>
            <a:lvl1pPr algn="r">
              <a:defRPr sz="675">
                <a:solidFill>
                  <a:schemeClr val="accent2"/>
                </a:solidFill>
              </a:defRPr>
            </a:lvl1pPr>
          </a:lstStyle>
          <a:p>
            <a:fld id="{FE44EC8C-84D1-4784-A269-BAED38FEE1D8}" type="slidenum">
              <a:rPr lang="sv-SE" smtClean="0"/>
              <a:t>‹#›</a:t>
            </a:fld>
            <a:endParaRPr lang="sv-SE"/>
          </a:p>
        </p:txBody>
      </p:sp>
      <p:sp>
        <p:nvSpPr>
          <p:cNvPr id="9" name="Rectangle 8"/>
          <p:cNvSpPr/>
          <p:nvPr/>
        </p:nvSpPr>
        <p:spPr>
          <a:xfrm>
            <a:off x="334901"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181373"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467316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9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350" kern="1200">
          <a:solidFill>
            <a:schemeClr val="tx2"/>
          </a:solidFill>
          <a:latin typeface="+mn-lt"/>
          <a:ea typeface="+mn-ea"/>
          <a:cs typeface="+mn-cs"/>
        </a:defRPr>
      </a:lvl1pPr>
      <a:lvl2pPr marL="472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2pPr>
      <a:lvl3pPr marL="675000" indent="-202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050" kern="1200">
          <a:solidFill>
            <a:schemeClr val="tx2"/>
          </a:solidFill>
          <a:latin typeface="+mn-lt"/>
          <a:ea typeface="+mn-ea"/>
          <a:cs typeface="+mn-cs"/>
        </a:defRPr>
      </a:lvl3pPr>
      <a:lvl4pPr marL="93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4pPr>
      <a:lvl5pPr marL="120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894" y="705124"/>
            <a:ext cx="8272212" cy="1189554"/>
          </a:xfrm>
          <a:prstGeom prst="rect">
            <a:avLst/>
          </a:prstGeom>
        </p:spPr>
        <p:txBody>
          <a:bodyPr vert="horz" lIns="91440" tIns="45720" rIns="91440" bIns="45720" rtlCol="0" anchor="b">
            <a:normAutofit/>
          </a:bodyPr>
          <a:lstStyle/>
          <a:p>
            <a:r>
              <a:rPr lang="sv-SE"/>
              <a:t>Klicka här för att ändra format</a:t>
            </a:r>
            <a:endParaRPr lang="en-US" dirty="0"/>
          </a:p>
        </p:txBody>
      </p:sp>
      <p:sp>
        <p:nvSpPr>
          <p:cNvPr id="3" name="Text Placeholder 2"/>
          <p:cNvSpPr>
            <a:spLocks noGrp="1"/>
          </p:cNvSpPr>
          <p:nvPr>
            <p:ph type="body" idx="1"/>
          </p:nvPr>
        </p:nvSpPr>
        <p:spPr>
          <a:xfrm>
            <a:off x="435894" y="2336003"/>
            <a:ext cx="8272212" cy="3522794"/>
          </a:xfrm>
          <a:prstGeom prst="rect">
            <a:avLst/>
          </a:prstGeom>
        </p:spPr>
        <p:txBody>
          <a:bodyPr vert="horz" lIns="91440" tIns="45720" rIns="91440" bIns="45720" rtlCol="0" anchor="ctr">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5704464" y="5956138"/>
            <a:ext cx="2133599" cy="365125"/>
          </a:xfrm>
          <a:prstGeom prst="rect">
            <a:avLst/>
          </a:prstGeom>
        </p:spPr>
        <p:txBody>
          <a:bodyPr vert="horz" lIns="91440" tIns="45720" rIns="91440" bIns="45720" rtlCol="0" anchor="ctr"/>
          <a:lstStyle>
            <a:lvl1pPr algn="r">
              <a:defRPr sz="675">
                <a:solidFill>
                  <a:schemeClr val="accent2"/>
                </a:solidFill>
              </a:defRPr>
            </a:lvl1pPr>
          </a:lstStyle>
          <a:p>
            <a:fld id="{1FE45E10-920A-4D6D-822B-871C5A2CAFB2}" type="datetime1">
              <a:rPr lang="sv-SE" smtClean="0"/>
              <a:t>2019-10-12</a:t>
            </a:fld>
            <a:endParaRPr lang="en-US" dirty="0"/>
          </a:p>
        </p:txBody>
      </p:sp>
      <p:sp>
        <p:nvSpPr>
          <p:cNvPr id="5" name="Footer Placeholder 4"/>
          <p:cNvSpPr>
            <a:spLocks noGrp="1"/>
          </p:cNvSpPr>
          <p:nvPr>
            <p:ph type="ftr" sz="quarter" idx="3"/>
          </p:nvPr>
        </p:nvSpPr>
        <p:spPr>
          <a:xfrm>
            <a:off x="435894" y="5951812"/>
            <a:ext cx="5187908" cy="365125"/>
          </a:xfrm>
          <a:prstGeom prst="rect">
            <a:avLst/>
          </a:prstGeom>
        </p:spPr>
        <p:txBody>
          <a:bodyPr vert="horz" lIns="91440" tIns="45720" rIns="91440" bIns="45720" rtlCol="0" anchor="ctr"/>
          <a:lstStyle>
            <a:lvl1pPr algn="l">
              <a:defRPr sz="675" cap="all">
                <a:solidFill>
                  <a:schemeClr val="accent2"/>
                </a:solidFill>
              </a:defRPr>
            </a:lvl1pPr>
          </a:lstStyle>
          <a:p>
            <a:r>
              <a:rPr lang="en-US"/>
              <a:t>Karolinska Institutet | Nikolaos Christidis</a:t>
            </a:r>
            <a:endParaRPr lang="en-US" dirty="0"/>
          </a:p>
        </p:txBody>
      </p:sp>
      <p:sp>
        <p:nvSpPr>
          <p:cNvPr id="6" name="Slide Number Placeholder 5"/>
          <p:cNvSpPr>
            <a:spLocks noGrp="1"/>
          </p:cNvSpPr>
          <p:nvPr>
            <p:ph type="sldNum" sz="quarter" idx="4"/>
          </p:nvPr>
        </p:nvSpPr>
        <p:spPr>
          <a:xfrm>
            <a:off x="7918725" y="5956138"/>
            <a:ext cx="789383" cy="365125"/>
          </a:xfrm>
          <a:prstGeom prst="rect">
            <a:avLst/>
          </a:prstGeom>
        </p:spPr>
        <p:txBody>
          <a:bodyPr vert="horz" lIns="91440" tIns="45720" rIns="91440" bIns="45720" rtlCol="0" anchor="ctr"/>
          <a:lstStyle>
            <a:lvl1pPr algn="r">
              <a:defRPr sz="675">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334901"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181373"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775122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9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350" kern="1200">
          <a:solidFill>
            <a:schemeClr val="tx2"/>
          </a:solidFill>
          <a:latin typeface="+mn-lt"/>
          <a:ea typeface="+mn-ea"/>
          <a:cs typeface="+mn-cs"/>
        </a:defRPr>
      </a:lvl1pPr>
      <a:lvl2pPr marL="472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2pPr>
      <a:lvl3pPr marL="675000" indent="-202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050" kern="1200">
          <a:solidFill>
            <a:schemeClr val="tx2"/>
          </a:solidFill>
          <a:latin typeface="+mn-lt"/>
          <a:ea typeface="+mn-ea"/>
          <a:cs typeface="+mn-cs"/>
        </a:defRPr>
      </a:lvl3pPr>
      <a:lvl4pPr marL="93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4pPr>
      <a:lvl5pPr marL="120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4.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es/signo-de-interrogaci%C3%B3n-pregunta-1019983/" TargetMode="External"/><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13.xml"/><Relationship Id="rId7" Type="http://schemas.openxmlformats.org/officeDocument/2006/relationships/image" Target="../media/image29.jp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8.jpg"/><Relationship Id="rId5" Type="http://schemas.openxmlformats.org/officeDocument/2006/relationships/image" Target="../media/image27.jpg"/><Relationship Id="rId10" Type="http://schemas.openxmlformats.org/officeDocument/2006/relationships/image" Target="../media/image32.gif"/><Relationship Id="rId4" Type="http://schemas.openxmlformats.org/officeDocument/2006/relationships/image" Target="../media/image26.jpeg"/><Relationship Id="rId9" Type="http://schemas.openxmlformats.org/officeDocument/2006/relationships/image" Target="../media/image31.jpg"/></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8" Type="http://schemas.openxmlformats.org/officeDocument/2006/relationships/hyperlink" Target="http://www.omhuvudv&#228;rk.se/wp-content/uploads/2013/05/bieri-300x135.png" TargetMode="External"/><Relationship Id="rId13" Type="http://schemas.openxmlformats.org/officeDocument/2006/relationships/image" Target="../media/image44.jpe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4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image" Target="../media/image42.jpeg"/><Relationship Id="rId5" Type="http://schemas.openxmlformats.org/officeDocument/2006/relationships/diagramQuickStyle" Target="../diagrams/quickStyle6.xml"/><Relationship Id="rId10" Type="http://schemas.openxmlformats.org/officeDocument/2006/relationships/image" Target="../media/image41.jpeg"/><Relationship Id="rId4" Type="http://schemas.openxmlformats.org/officeDocument/2006/relationships/diagramLayout" Target="../diagrams/layout6.xml"/><Relationship Id="rId9" Type="http://schemas.openxmlformats.org/officeDocument/2006/relationships/image" Target="../media/image40.png"/><Relationship Id="rId14" Type="http://schemas.openxmlformats.org/officeDocument/2006/relationships/image" Target="../media/image45.jpeg"/></Relationships>
</file>

<file path=ppt/slides/_rels/slide2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3" Type="http://schemas.openxmlformats.org/officeDocument/2006/relationships/hyperlink" Target="http://ambientebio.it/ascesso-dentale-i-rimedi-naturali-per-ridurre-dolore-e-infiammazione/" TargetMode="External"/><Relationship Id="rId2" Type="http://schemas.openxmlformats.org/officeDocument/2006/relationships/image" Target="../media/image46.jpg"/><Relationship Id="rId1" Type="http://schemas.openxmlformats.org/officeDocument/2006/relationships/slideLayout" Target="../slideLayouts/slideLayout13.xml"/><Relationship Id="rId5" Type="http://schemas.openxmlformats.org/officeDocument/2006/relationships/hyperlink" Target="https://creativecommons.org/licenses/by-sa/3.0/" TargetMode="External"/><Relationship Id="rId4" Type="http://schemas.openxmlformats.org/officeDocument/2006/relationships/hyperlink" Target="http://stackoverflow.com/users/1723672/homer-simpson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tackoverflow.com/users/1723672/homer-simpsons" TargetMode="External"/><Relationship Id="rId2" Type="http://schemas.openxmlformats.org/officeDocument/2006/relationships/image" Target="../media/image47.gif"/><Relationship Id="rId1" Type="http://schemas.openxmlformats.org/officeDocument/2006/relationships/slideLayout" Target="../slideLayouts/slideLayout13.xml"/><Relationship Id="rId4" Type="http://schemas.openxmlformats.org/officeDocument/2006/relationships/hyperlink" Target="https://creativecommons.org/licenses/by-sa/3.0/"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gif"/><Relationship Id="rId1" Type="http://schemas.openxmlformats.org/officeDocument/2006/relationships/slideLayout" Target="../slideLayouts/slideLayout13.xml"/><Relationship Id="rId4" Type="http://schemas.openxmlformats.org/officeDocument/2006/relationships/hyperlink" Target="https://momsgreatescape.blogspot.com/2009/11/d-dentist-day-toothache-pain-and-root.html"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wmf"/><Relationship Id="rId1" Type="http://schemas.openxmlformats.org/officeDocument/2006/relationships/slideLayout" Target="../slideLayouts/slideLayout13.xml"/><Relationship Id="rId4" Type="http://schemas.openxmlformats.org/officeDocument/2006/relationships/image" Target="../media/image52.jpeg"/></Relationships>
</file>

<file path=ppt/slides/_rels/slide3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hyperlink" Target="http://ambientebio.it/ascesso-dentale-i-rimedi-naturali-per-ridurre-dolore-e-infiammazione/" TargetMode="External"/><Relationship Id="rId2" Type="http://schemas.openxmlformats.org/officeDocument/2006/relationships/image" Target="../media/image46.jp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tackoverflow.com/users/1723672/homer-simpsons"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tackoverflow.com/users/1723672/homer-simpsons" TargetMode="External"/><Relationship Id="rId2" Type="http://schemas.openxmlformats.org/officeDocument/2006/relationships/image" Target="../media/image47.gif"/><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diagramLayout" Target="../diagrams/layout9.xml"/><Relationship Id="rId7" Type="http://schemas.openxmlformats.org/officeDocument/2006/relationships/slide" Target="slide54.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10" Type="http://schemas.openxmlformats.org/officeDocument/2006/relationships/image" Target="../media/image57.emf"/><Relationship Id="rId4" Type="http://schemas.openxmlformats.org/officeDocument/2006/relationships/diagramQuickStyle" Target="../diagrams/quickStyle9.xml"/><Relationship Id="rId9" Type="http://schemas.openxmlformats.org/officeDocument/2006/relationships/slide" Target="slide5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hyperlink" Target="http://www.janusinfo.se/" TargetMode="Externa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2.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 Target="slide48.xml"/><Relationship Id="rId1" Type="http://schemas.openxmlformats.org/officeDocument/2006/relationships/slideLayout" Target="../slideLayouts/slideLayout13.xml"/><Relationship Id="rId5" Type="http://schemas.openxmlformats.org/officeDocument/2006/relationships/image" Target="../media/image60.emf"/><Relationship Id="rId4" Type="http://schemas.openxmlformats.org/officeDocument/2006/relationships/hyperlink" Target="https://pxhere.com/en/photo/1447521"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slide" Target="slide48.xml"/><Relationship Id="rId1" Type="http://schemas.openxmlformats.org/officeDocument/2006/relationships/slideLayout" Target="../slideLayouts/slideLayout13.xml"/><Relationship Id="rId4" Type="http://schemas.openxmlformats.org/officeDocument/2006/relationships/image" Target="../media/image56.emf"/></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En </a:t>
            </a:r>
            <a:r>
              <a:rPr lang="sv-SE" dirty="0" err="1"/>
              <a:t>bettfysiologs</a:t>
            </a:r>
            <a:r>
              <a:rPr lang="sv-SE" dirty="0"/>
              <a:t> tankar</a:t>
            </a:r>
          </a:p>
        </p:txBody>
      </p:sp>
      <p:sp>
        <p:nvSpPr>
          <p:cNvPr id="3" name="Underrubrik 2"/>
          <p:cNvSpPr>
            <a:spLocks noGrp="1"/>
          </p:cNvSpPr>
          <p:nvPr>
            <p:ph type="subTitle" idx="1"/>
          </p:nvPr>
        </p:nvSpPr>
        <p:spPr>
          <a:xfrm>
            <a:off x="2542251" y="5445224"/>
            <a:ext cx="4032448" cy="976689"/>
          </a:xfrm>
        </p:spPr>
        <p:txBody>
          <a:bodyPr/>
          <a:lstStyle/>
          <a:p>
            <a:endParaRPr lang="sv-SE" dirty="0">
              <a:solidFill>
                <a:schemeClr val="bg1"/>
              </a:solidFill>
            </a:endParaRPr>
          </a:p>
          <a:p>
            <a:r>
              <a:rPr lang="sv-SE" dirty="0">
                <a:solidFill>
                  <a:schemeClr val="bg1"/>
                </a:solidFill>
              </a:rPr>
              <a:t>Nikolaos Christidis</a:t>
            </a:r>
          </a:p>
          <a:p>
            <a:r>
              <a:rPr lang="sv-SE" dirty="0">
                <a:solidFill>
                  <a:schemeClr val="bg1"/>
                </a:solidFill>
              </a:rPr>
              <a:t>Docent, Universitetslektor, övertandläkare</a:t>
            </a:r>
          </a:p>
          <a:p>
            <a:endParaRPr lang="sv-SE" dirty="0">
              <a:solidFill>
                <a:schemeClr val="bg1"/>
              </a:solidFill>
            </a:endParaRPr>
          </a:p>
        </p:txBody>
      </p:sp>
      <p:pic>
        <p:nvPicPr>
          <p:cNvPr id="4" name="Bildobjekt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19900" y="908720"/>
            <a:ext cx="1905000" cy="1905000"/>
          </a:xfrm>
          <a:prstGeom prst="rect">
            <a:avLst/>
          </a:prstGeom>
        </p:spPr>
      </p:pic>
      <p:pic>
        <p:nvPicPr>
          <p:cNvPr id="8" name="Bildobjekt 7">
            <a:extLst>
              <a:ext uri="{FF2B5EF4-FFF2-40B4-BE49-F238E27FC236}">
                <a16:creationId xmlns:a16="http://schemas.microsoft.com/office/drawing/2014/main" id="{4B1CE269-7C22-4E3E-AC78-958FB35A0E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007" y="5213702"/>
            <a:ext cx="2016071" cy="1005571"/>
          </a:xfrm>
          <a:prstGeom prst="rect">
            <a:avLst/>
          </a:prstGeom>
        </p:spPr>
      </p:pic>
    </p:spTree>
    <p:extLst>
      <p:ext uri="{BB962C8B-B14F-4D97-AF65-F5344CB8AC3E}">
        <p14:creationId xmlns:p14="http://schemas.microsoft.com/office/powerpoint/2010/main" val="225061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1173492-232A-49DE-BDC7-083089A579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ubrik 1"/>
          <p:cNvSpPr>
            <a:spLocks noGrp="1"/>
          </p:cNvSpPr>
          <p:nvPr>
            <p:ph type="title"/>
          </p:nvPr>
        </p:nvSpPr>
        <p:spPr>
          <a:xfrm>
            <a:off x="334900" y="4999383"/>
            <a:ext cx="8470199" cy="952428"/>
          </a:xfrm>
        </p:spPr>
        <p:txBody>
          <a:bodyPr anchor="ctr">
            <a:normAutofit/>
          </a:bodyPr>
          <a:lstStyle/>
          <a:p>
            <a:r>
              <a:rPr lang="sv-SE">
                <a:solidFill>
                  <a:schemeClr val="accent1"/>
                </a:solidFill>
              </a:rPr>
              <a:t>Riskfaktorer</a:t>
            </a:r>
          </a:p>
        </p:txBody>
      </p:sp>
      <p:sp>
        <p:nvSpPr>
          <p:cNvPr id="21" name="Rectangle 20">
            <a:extLst>
              <a:ext uri="{FF2B5EF4-FFF2-40B4-BE49-F238E27FC236}">
                <a16:creationId xmlns:a16="http://schemas.microsoft.com/office/drawing/2014/main" id="{114DA3E2-0F3B-4BC1-8BDE-F8D8652C86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1"/>
            <a:ext cx="8474200" cy="43770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D76DD9DF-63DA-459C-870F-13DB9B877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6057326"/>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35A0E30D-E679-4888-8B6A-53423674C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6057326"/>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64922EA5-5BA7-40E8-A476-ED770FCCCC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6053769"/>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5" name="Platshållare för sidfot 4">
            <a:extLst>
              <a:ext uri="{FF2B5EF4-FFF2-40B4-BE49-F238E27FC236}">
                <a16:creationId xmlns:a16="http://schemas.microsoft.com/office/drawing/2014/main" id="{90555D89-FC92-420B-A33D-7ECC9EBCBFDB}"/>
              </a:ext>
            </a:extLst>
          </p:cNvPr>
          <p:cNvSpPr>
            <a:spLocks noGrp="1"/>
          </p:cNvSpPr>
          <p:nvPr>
            <p:ph type="ftr" sz="quarter" idx="11"/>
          </p:nvPr>
        </p:nvSpPr>
        <p:spPr>
          <a:xfrm>
            <a:off x="435894" y="6220169"/>
            <a:ext cx="5187907" cy="365125"/>
          </a:xfrm>
        </p:spPr>
        <p:txBody>
          <a:bodyPr>
            <a:normAutofit/>
          </a:bodyPr>
          <a:lstStyle/>
          <a:p>
            <a:pPr>
              <a:spcAft>
                <a:spcPts val="600"/>
              </a:spcAft>
            </a:pPr>
            <a:r>
              <a:rPr lang="sv-SE"/>
              <a:t>Karolinska Institutet | Nikolaos Christidis</a:t>
            </a:r>
          </a:p>
        </p:txBody>
      </p:sp>
      <p:sp>
        <p:nvSpPr>
          <p:cNvPr id="4" name="Platshållare för datum 3">
            <a:extLst>
              <a:ext uri="{FF2B5EF4-FFF2-40B4-BE49-F238E27FC236}">
                <a16:creationId xmlns:a16="http://schemas.microsoft.com/office/drawing/2014/main" id="{7358EB7F-9127-46B2-B6F1-24F9B25B6DE4}"/>
              </a:ext>
            </a:extLst>
          </p:cNvPr>
          <p:cNvSpPr>
            <a:spLocks noGrp="1"/>
          </p:cNvSpPr>
          <p:nvPr>
            <p:ph type="dt" sz="half" idx="10"/>
          </p:nvPr>
        </p:nvSpPr>
        <p:spPr>
          <a:xfrm>
            <a:off x="5704463" y="6224495"/>
            <a:ext cx="2133599" cy="365125"/>
          </a:xfrm>
        </p:spPr>
        <p:txBody>
          <a:bodyPr>
            <a:normAutofit/>
          </a:bodyPr>
          <a:lstStyle/>
          <a:p>
            <a:pPr>
              <a:spcAft>
                <a:spcPts val="600"/>
              </a:spcAft>
            </a:pPr>
            <a:fld id="{0E779CAD-8502-4ED4-AD05-797FF447580C}" type="datetime1">
              <a:rPr lang="sv-SE" smtClean="0"/>
              <a:pPr>
                <a:spcAft>
                  <a:spcPts val="600"/>
                </a:spcAft>
              </a:pPr>
              <a:t>2019-10-12</a:t>
            </a:fld>
            <a:endParaRPr lang="sv-SE"/>
          </a:p>
        </p:txBody>
      </p:sp>
      <p:sp>
        <p:nvSpPr>
          <p:cNvPr id="2" name="Platshållare för bildnummer 1"/>
          <p:cNvSpPr>
            <a:spLocks noGrp="1"/>
          </p:cNvSpPr>
          <p:nvPr>
            <p:ph type="sldNum" sz="quarter" idx="12"/>
          </p:nvPr>
        </p:nvSpPr>
        <p:spPr>
          <a:xfrm>
            <a:off x="7918725" y="6224495"/>
            <a:ext cx="789381" cy="365125"/>
          </a:xfrm>
        </p:spPr>
        <p:txBody>
          <a:bodyPr>
            <a:normAutofit/>
          </a:bodyPr>
          <a:lstStyle/>
          <a:p>
            <a:pPr>
              <a:spcAft>
                <a:spcPts val="600"/>
              </a:spcAft>
            </a:pPr>
            <a:fld id="{FE44EC8C-84D1-4784-A269-BAED38FEE1D8}" type="slidenum">
              <a:rPr lang="sv-SE" smtClean="0"/>
              <a:pPr>
                <a:spcAft>
                  <a:spcPts val="600"/>
                </a:spcAft>
              </a:pPr>
              <a:t>10</a:t>
            </a:fld>
            <a:endParaRPr lang="sv-SE"/>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038" t="9500" r="19201" b="20246"/>
          <a:stretch/>
        </p:blipFill>
        <p:spPr bwMode="auto">
          <a:xfrm>
            <a:off x="1403648" y="2107282"/>
            <a:ext cx="2613707" cy="2266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 name="Platshållare för innehåll 2">
            <a:extLst>
              <a:ext uri="{FF2B5EF4-FFF2-40B4-BE49-F238E27FC236}">
                <a16:creationId xmlns:a16="http://schemas.microsoft.com/office/drawing/2014/main" id="{1B19EF6A-C317-42E9-9C2C-DCD97678F82A}"/>
              </a:ext>
            </a:extLst>
          </p:cNvPr>
          <p:cNvGraphicFramePr>
            <a:graphicFrameLocks noGrp="1"/>
          </p:cNvGraphicFramePr>
          <p:nvPr>
            <p:ph idx="1"/>
            <p:extLst>
              <p:ext uri="{D42A27DB-BD31-4B8C-83A1-F6EECF244321}">
                <p14:modId xmlns:p14="http://schemas.microsoft.com/office/powerpoint/2010/main" val="951241257"/>
              </p:ext>
            </p:extLst>
          </p:nvPr>
        </p:nvGraphicFramePr>
        <p:xfrm>
          <a:off x="817500" y="1093924"/>
          <a:ext cx="7503491" cy="31457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Rektangel 16">
            <a:extLst>
              <a:ext uri="{FF2B5EF4-FFF2-40B4-BE49-F238E27FC236}">
                <a16:creationId xmlns:a16="http://schemas.microsoft.com/office/drawing/2014/main" id="{78EEB338-0A30-4C94-AFF5-B65A9F8469BE}"/>
              </a:ext>
            </a:extLst>
          </p:cNvPr>
          <p:cNvSpPr/>
          <p:nvPr/>
        </p:nvSpPr>
        <p:spPr>
          <a:xfrm>
            <a:off x="6043420" y="4274002"/>
            <a:ext cx="2510624" cy="261610"/>
          </a:xfrm>
          <a:prstGeom prst="rect">
            <a:avLst/>
          </a:prstGeom>
        </p:spPr>
        <p:txBody>
          <a:bodyPr wrap="none">
            <a:spAutoFit/>
          </a:bodyPr>
          <a:lstStyle/>
          <a:p>
            <a:r>
              <a:rPr lang="sv-SE" sz="1100" dirty="0" err="1">
                <a:solidFill>
                  <a:schemeClr val="tx1">
                    <a:lumMod val="65000"/>
                  </a:schemeClr>
                </a:solidFill>
              </a:rPr>
              <a:t>Lakka</a:t>
            </a:r>
            <a:r>
              <a:rPr lang="sv-SE" sz="1100" dirty="0">
                <a:solidFill>
                  <a:schemeClr val="tx1">
                    <a:lumMod val="65000"/>
                  </a:schemeClr>
                </a:solidFill>
              </a:rPr>
              <a:t> TA, </a:t>
            </a:r>
            <a:r>
              <a:rPr lang="sv-SE" sz="1100" i="1" dirty="0">
                <a:solidFill>
                  <a:schemeClr val="tx1">
                    <a:lumMod val="65000"/>
                  </a:schemeClr>
                </a:solidFill>
              </a:rPr>
              <a:t>J </a:t>
            </a:r>
            <a:r>
              <a:rPr lang="sv-SE" sz="1100" i="1" dirty="0" err="1">
                <a:solidFill>
                  <a:schemeClr val="tx1">
                    <a:lumMod val="65000"/>
                  </a:schemeClr>
                </a:solidFill>
              </a:rPr>
              <a:t>Orofac</a:t>
            </a:r>
            <a:r>
              <a:rPr lang="sv-SE" sz="1100" i="1" dirty="0">
                <a:solidFill>
                  <a:schemeClr val="tx1">
                    <a:lumMod val="65000"/>
                  </a:schemeClr>
                </a:solidFill>
              </a:rPr>
              <a:t> Pain 2012;26(1):17-25</a:t>
            </a:r>
          </a:p>
        </p:txBody>
      </p:sp>
    </p:spTree>
    <p:extLst>
      <p:ext uri="{BB962C8B-B14F-4D97-AF65-F5344CB8AC3E}">
        <p14:creationId xmlns:p14="http://schemas.microsoft.com/office/powerpoint/2010/main" val="247303966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muskelspole"/>
          <p:cNvPicPr>
            <a:picLocks noChangeAspect="1" noChangeArrowheads="1"/>
          </p:cNvPicPr>
          <p:nvPr/>
        </p:nvPicPr>
        <p:blipFill>
          <a:blip r:embed="rId3" cstate="print"/>
          <a:srcRect/>
          <a:stretch>
            <a:fillRect/>
          </a:stretch>
        </p:blipFill>
        <p:spPr bwMode="auto">
          <a:xfrm>
            <a:off x="5921201" y="3870424"/>
            <a:ext cx="1828800" cy="1108075"/>
          </a:xfrm>
          <a:prstGeom prst="rect">
            <a:avLst/>
          </a:prstGeom>
          <a:noFill/>
          <a:ln w="9525">
            <a:noFill/>
            <a:miter lim="800000"/>
            <a:headEnd/>
            <a:tailEnd/>
          </a:ln>
        </p:spPr>
      </p:pic>
      <p:pic>
        <p:nvPicPr>
          <p:cNvPr id="62467" name="Picture 3" descr="KKL"/>
          <p:cNvPicPr>
            <a:picLocks noChangeAspect="1" noChangeArrowheads="1"/>
          </p:cNvPicPr>
          <p:nvPr/>
        </p:nvPicPr>
        <p:blipFill>
          <a:blip r:embed="rId4" cstate="print"/>
          <a:srcRect/>
          <a:stretch>
            <a:fillRect/>
          </a:stretch>
        </p:blipFill>
        <p:spPr bwMode="auto">
          <a:xfrm>
            <a:off x="1519064" y="3825974"/>
            <a:ext cx="1489075" cy="1185862"/>
          </a:xfrm>
          <a:prstGeom prst="rect">
            <a:avLst/>
          </a:prstGeom>
          <a:noFill/>
          <a:ln w="9525">
            <a:noFill/>
            <a:miter lim="800000"/>
            <a:headEnd/>
            <a:tailEnd/>
          </a:ln>
        </p:spPr>
      </p:pic>
      <p:pic>
        <p:nvPicPr>
          <p:cNvPr id="62468" name="Picture 4" descr="Bett"/>
          <p:cNvPicPr>
            <a:picLocks noChangeAspect="1" noChangeArrowheads="1"/>
          </p:cNvPicPr>
          <p:nvPr/>
        </p:nvPicPr>
        <p:blipFill>
          <a:blip r:embed="rId5" cstate="print"/>
          <a:srcRect/>
          <a:stretch>
            <a:fillRect/>
          </a:stretch>
        </p:blipFill>
        <p:spPr bwMode="auto">
          <a:xfrm>
            <a:off x="3347864" y="5445224"/>
            <a:ext cx="2597150" cy="1282700"/>
          </a:xfrm>
          <a:prstGeom prst="rect">
            <a:avLst/>
          </a:prstGeom>
          <a:noFill/>
          <a:ln w="9525">
            <a:noFill/>
            <a:miter lim="800000"/>
            <a:headEnd/>
            <a:tailEnd/>
          </a:ln>
        </p:spPr>
      </p:pic>
      <p:pic>
        <p:nvPicPr>
          <p:cNvPr id="62469" name="Picture 5" descr="brain2"/>
          <p:cNvPicPr>
            <a:picLocks noChangeAspect="1" noChangeArrowheads="1"/>
          </p:cNvPicPr>
          <p:nvPr/>
        </p:nvPicPr>
        <p:blipFill>
          <a:blip r:embed="rId6" cstate="print"/>
          <a:srcRect/>
          <a:stretch>
            <a:fillRect/>
          </a:stretch>
        </p:blipFill>
        <p:spPr bwMode="auto">
          <a:xfrm>
            <a:off x="3560589" y="1930499"/>
            <a:ext cx="1963737" cy="1911350"/>
          </a:xfrm>
          <a:prstGeom prst="rect">
            <a:avLst/>
          </a:prstGeom>
          <a:noFill/>
          <a:ln w="9525">
            <a:noFill/>
            <a:miter lim="800000"/>
            <a:headEnd/>
            <a:tailEnd/>
          </a:ln>
        </p:spPr>
      </p:pic>
      <p:sp>
        <p:nvSpPr>
          <p:cNvPr id="62470" name="Arc 6"/>
          <p:cNvSpPr>
            <a:spLocks/>
          </p:cNvSpPr>
          <p:nvPr/>
        </p:nvSpPr>
        <p:spPr bwMode="auto">
          <a:xfrm rot="8526525">
            <a:off x="5825951" y="4816574"/>
            <a:ext cx="1206500" cy="1143000"/>
          </a:xfrm>
          <a:custGeom>
            <a:avLst/>
            <a:gdLst>
              <a:gd name="T0" fmla="*/ 0 w 22627"/>
              <a:gd name="T1" fmla="*/ 2147483647 h 21600"/>
              <a:gd name="T2" fmla="*/ 2147483647 w 22627"/>
              <a:gd name="T3" fmla="*/ 2147483647 h 21600"/>
              <a:gd name="T4" fmla="*/ 2147483647 w 22627"/>
              <a:gd name="T5" fmla="*/ 2147483647 h 21600"/>
              <a:gd name="T6" fmla="*/ 0 60000 65536"/>
              <a:gd name="T7" fmla="*/ 0 60000 65536"/>
              <a:gd name="T8" fmla="*/ 0 60000 65536"/>
              <a:gd name="T9" fmla="*/ 0 w 22627"/>
              <a:gd name="T10" fmla="*/ 0 h 21600"/>
              <a:gd name="T11" fmla="*/ 22627 w 22627"/>
              <a:gd name="T12" fmla="*/ 21600 h 21600"/>
            </a:gdLst>
            <a:ahLst/>
            <a:cxnLst>
              <a:cxn ang="T6">
                <a:pos x="T0" y="T1"/>
              </a:cxn>
              <a:cxn ang="T7">
                <a:pos x="T2" y="T3"/>
              </a:cxn>
              <a:cxn ang="T8">
                <a:pos x="T4" y="T5"/>
              </a:cxn>
            </a:cxnLst>
            <a:rect l="T9" t="T10" r="T11" b="T12"/>
            <a:pathLst>
              <a:path w="22627" h="21600" fill="none" extrusionOk="0">
                <a:moveTo>
                  <a:pt x="0" y="6150"/>
                </a:moveTo>
                <a:cubicBezTo>
                  <a:pt x="4035" y="2207"/>
                  <a:pt x="9453" y="-1"/>
                  <a:pt x="15095" y="0"/>
                </a:cubicBezTo>
                <a:cubicBezTo>
                  <a:pt x="17666" y="0"/>
                  <a:pt x="20217" y="459"/>
                  <a:pt x="22627" y="1355"/>
                </a:cubicBezTo>
              </a:path>
              <a:path w="22627" h="21600" stroke="0" extrusionOk="0">
                <a:moveTo>
                  <a:pt x="0" y="6150"/>
                </a:moveTo>
                <a:cubicBezTo>
                  <a:pt x="4035" y="2207"/>
                  <a:pt x="9453" y="-1"/>
                  <a:pt x="15095" y="0"/>
                </a:cubicBezTo>
                <a:cubicBezTo>
                  <a:pt x="17666" y="0"/>
                  <a:pt x="20217" y="459"/>
                  <a:pt x="22627" y="1355"/>
                </a:cubicBezTo>
                <a:lnTo>
                  <a:pt x="15095" y="21600"/>
                </a:lnTo>
                <a:close/>
              </a:path>
            </a:pathLst>
          </a:custGeom>
          <a:noFill/>
          <a:ln w="38100">
            <a:solidFill>
              <a:schemeClr val="tx1"/>
            </a:solidFill>
            <a:round/>
            <a:headEnd/>
            <a:tailEnd/>
          </a:ln>
        </p:spPr>
        <p:txBody>
          <a:bodyPr wrap="none" anchor="ctr"/>
          <a:lstStyle/>
          <a:p>
            <a:endParaRPr lang="sv-SE"/>
          </a:p>
        </p:txBody>
      </p:sp>
      <p:sp>
        <p:nvSpPr>
          <p:cNvPr id="62471" name="Arc 7"/>
          <p:cNvSpPr>
            <a:spLocks/>
          </p:cNvSpPr>
          <p:nvPr/>
        </p:nvSpPr>
        <p:spPr bwMode="auto">
          <a:xfrm rot="-1906694">
            <a:off x="2325514" y="2768699"/>
            <a:ext cx="1206500" cy="1143000"/>
          </a:xfrm>
          <a:custGeom>
            <a:avLst/>
            <a:gdLst>
              <a:gd name="T0" fmla="*/ 0 w 22627"/>
              <a:gd name="T1" fmla="*/ 2147483647 h 21600"/>
              <a:gd name="T2" fmla="*/ 2147483647 w 22627"/>
              <a:gd name="T3" fmla="*/ 2147483647 h 21600"/>
              <a:gd name="T4" fmla="*/ 2147483647 w 22627"/>
              <a:gd name="T5" fmla="*/ 2147483647 h 21600"/>
              <a:gd name="T6" fmla="*/ 0 60000 65536"/>
              <a:gd name="T7" fmla="*/ 0 60000 65536"/>
              <a:gd name="T8" fmla="*/ 0 60000 65536"/>
              <a:gd name="T9" fmla="*/ 0 w 22627"/>
              <a:gd name="T10" fmla="*/ 0 h 21600"/>
              <a:gd name="T11" fmla="*/ 22627 w 22627"/>
              <a:gd name="T12" fmla="*/ 21600 h 21600"/>
            </a:gdLst>
            <a:ahLst/>
            <a:cxnLst>
              <a:cxn ang="T6">
                <a:pos x="T0" y="T1"/>
              </a:cxn>
              <a:cxn ang="T7">
                <a:pos x="T2" y="T3"/>
              </a:cxn>
              <a:cxn ang="T8">
                <a:pos x="T4" y="T5"/>
              </a:cxn>
            </a:cxnLst>
            <a:rect l="T9" t="T10" r="T11" b="T12"/>
            <a:pathLst>
              <a:path w="22627" h="21600" fill="none" extrusionOk="0">
                <a:moveTo>
                  <a:pt x="0" y="6150"/>
                </a:moveTo>
                <a:cubicBezTo>
                  <a:pt x="4035" y="2207"/>
                  <a:pt x="9453" y="-1"/>
                  <a:pt x="15095" y="0"/>
                </a:cubicBezTo>
                <a:cubicBezTo>
                  <a:pt x="17666" y="0"/>
                  <a:pt x="20217" y="459"/>
                  <a:pt x="22627" y="1355"/>
                </a:cubicBezTo>
              </a:path>
              <a:path w="22627" h="21600" stroke="0" extrusionOk="0">
                <a:moveTo>
                  <a:pt x="0" y="6150"/>
                </a:moveTo>
                <a:cubicBezTo>
                  <a:pt x="4035" y="2207"/>
                  <a:pt x="9453" y="-1"/>
                  <a:pt x="15095" y="0"/>
                </a:cubicBezTo>
                <a:cubicBezTo>
                  <a:pt x="17666" y="0"/>
                  <a:pt x="20217" y="459"/>
                  <a:pt x="22627" y="1355"/>
                </a:cubicBezTo>
                <a:lnTo>
                  <a:pt x="15095" y="21600"/>
                </a:lnTo>
                <a:close/>
              </a:path>
            </a:pathLst>
          </a:custGeom>
          <a:noFill/>
          <a:ln w="38100">
            <a:solidFill>
              <a:schemeClr val="tx1"/>
            </a:solidFill>
            <a:round/>
            <a:headEnd/>
            <a:tailEnd/>
          </a:ln>
        </p:spPr>
        <p:txBody>
          <a:bodyPr wrap="none" anchor="ctr"/>
          <a:lstStyle/>
          <a:p>
            <a:endParaRPr lang="sv-SE"/>
          </a:p>
        </p:txBody>
      </p:sp>
      <p:sp>
        <p:nvSpPr>
          <p:cNvPr id="62472" name="Arc 8"/>
          <p:cNvSpPr>
            <a:spLocks/>
          </p:cNvSpPr>
          <p:nvPr/>
        </p:nvSpPr>
        <p:spPr bwMode="auto">
          <a:xfrm rot="-8004123">
            <a:off x="2278683" y="5034855"/>
            <a:ext cx="1357312" cy="1016000"/>
          </a:xfrm>
          <a:custGeom>
            <a:avLst/>
            <a:gdLst>
              <a:gd name="T0" fmla="*/ 0 w 22627"/>
              <a:gd name="T1" fmla="*/ 2147483647 h 21600"/>
              <a:gd name="T2" fmla="*/ 2147483647 w 22627"/>
              <a:gd name="T3" fmla="*/ 2147483647 h 21600"/>
              <a:gd name="T4" fmla="*/ 2147483647 w 22627"/>
              <a:gd name="T5" fmla="*/ 2147483647 h 21600"/>
              <a:gd name="T6" fmla="*/ 0 60000 65536"/>
              <a:gd name="T7" fmla="*/ 0 60000 65536"/>
              <a:gd name="T8" fmla="*/ 0 60000 65536"/>
              <a:gd name="T9" fmla="*/ 0 w 22627"/>
              <a:gd name="T10" fmla="*/ 0 h 21600"/>
              <a:gd name="T11" fmla="*/ 22627 w 22627"/>
              <a:gd name="T12" fmla="*/ 21600 h 21600"/>
            </a:gdLst>
            <a:ahLst/>
            <a:cxnLst>
              <a:cxn ang="T6">
                <a:pos x="T0" y="T1"/>
              </a:cxn>
              <a:cxn ang="T7">
                <a:pos x="T2" y="T3"/>
              </a:cxn>
              <a:cxn ang="T8">
                <a:pos x="T4" y="T5"/>
              </a:cxn>
            </a:cxnLst>
            <a:rect l="T9" t="T10" r="T11" b="T12"/>
            <a:pathLst>
              <a:path w="22627" h="21600" fill="none" extrusionOk="0">
                <a:moveTo>
                  <a:pt x="0" y="6150"/>
                </a:moveTo>
                <a:cubicBezTo>
                  <a:pt x="4035" y="2207"/>
                  <a:pt x="9453" y="-1"/>
                  <a:pt x="15095" y="0"/>
                </a:cubicBezTo>
                <a:cubicBezTo>
                  <a:pt x="17666" y="0"/>
                  <a:pt x="20217" y="459"/>
                  <a:pt x="22627" y="1355"/>
                </a:cubicBezTo>
              </a:path>
              <a:path w="22627" h="21600" stroke="0" extrusionOk="0">
                <a:moveTo>
                  <a:pt x="0" y="6150"/>
                </a:moveTo>
                <a:cubicBezTo>
                  <a:pt x="4035" y="2207"/>
                  <a:pt x="9453" y="-1"/>
                  <a:pt x="15095" y="0"/>
                </a:cubicBezTo>
                <a:cubicBezTo>
                  <a:pt x="17666" y="0"/>
                  <a:pt x="20217" y="459"/>
                  <a:pt x="22627" y="1355"/>
                </a:cubicBezTo>
                <a:lnTo>
                  <a:pt x="15095" y="21600"/>
                </a:lnTo>
                <a:close/>
              </a:path>
            </a:pathLst>
          </a:custGeom>
          <a:noFill/>
          <a:ln w="38100">
            <a:solidFill>
              <a:schemeClr val="tx1"/>
            </a:solidFill>
            <a:round/>
            <a:headEnd/>
            <a:tailEnd/>
          </a:ln>
        </p:spPr>
        <p:txBody>
          <a:bodyPr wrap="none" anchor="ctr"/>
          <a:lstStyle/>
          <a:p>
            <a:endParaRPr lang="sv-SE"/>
          </a:p>
        </p:txBody>
      </p:sp>
      <p:sp>
        <p:nvSpPr>
          <p:cNvPr id="62473" name="Arc 9"/>
          <p:cNvSpPr>
            <a:spLocks/>
          </p:cNvSpPr>
          <p:nvPr/>
        </p:nvSpPr>
        <p:spPr bwMode="auto">
          <a:xfrm rot="3079241">
            <a:off x="5412408" y="2669480"/>
            <a:ext cx="1357312" cy="1016000"/>
          </a:xfrm>
          <a:custGeom>
            <a:avLst/>
            <a:gdLst>
              <a:gd name="T0" fmla="*/ 0 w 22627"/>
              <a:gd name="T1" fmla="*/ 2147483647 h 21600"/>
              <a:gd name="T2" fmla="*/ 2147483647 w 22627"/>
              <a:gd name="T3" fmla="*/ 2147483647 h 21600"/>
              <a:gd name="T4" fmla="*/ 2147483647 w 22627"/>
              <a:gd name="T5" fmla="*/ 2147483647 h 21600"/>
              <a:gd name="T6" fmla="*/ 0 60000 65536"/>
              <a:gd name="T7" fmla="*/ 0 60000 65536"/>
              <a:gd name="T8" fmla="*/ 0 60000 65536"/>
              <a:gd name="T9" fmla="*/ 0 w 22627"/>
              <a:gd name="T10" fmla="*/ 0 h 21600"/>
              <a:gd name="T11" fmla="*/ 22627 w 22627"/>
              <a:gd name="T12" fmla="*/ 21600 h 21600"/>
            </a:gdLst>
            <a:ahLst/>
            <a:cxnLst>
              <a:cxn ang="T6">
                <a:pos x="T0" y="T1"/>
              </a:cxn>
              <a:cxn ang="T7">
                <a:pos x="T2" y="T3"/>
              </a:cxn>
              <a:cxn ang="T8">
                <a:pos x="T4" y="T5"/>
              </a:cxn>
            </a:cxnLst>
            <a:rect l="T9" t="T10" r="T11" b="T12"/>
            <a:pathLst>
              <a:path w="22627" h="21600" fill="none" extrusionOk="0">
                <a:moveTo>
                  <a:pt x="0" y="6150"/>
                </a:moveTo>
                <a:cubicBezTo>
                  <a:pt x="4035" y="2207"/>
                  <a:pt x="9453" y="-1"/>
                  <a:pt x="15095" y="0"/>
                </a:cubicBezTo>
                <a:cubicBezTo>
                  <a:pt x="17666" y="0"/>
                  <a:pt x="20217" y="459"/>
                  <a:pt x="22627" y="1355"/>
                </a:cubicBezTo>
              </a:path>
              <a:path w="22627" h="21600" stroke="0" extrusionOk="0">
                <a:moveTo>
                  <a:pt x="0" y="6150"/>
                </a:moveTo>
                <a:cubicBezTo>
                  <a:pt x="4035" y="2207"/>
                  <a:pt x="9453" y="-1"/>
                  <a:pt x="15095" y="0"/>
                </a:cubicBezTo>
                <a:cubicBezTo>
                  <a:pt x="17666" y="0"/>
                  <a:pt x="20217" y="459"/>
                  <a:pt x="22627" y="1355"/>
                </a:cubicBezTo>
                <a:lnTo>
                  <a:pt x="15095" y="21600"/>
                </a:lnTo>
                <a:close/>
              </a:path>
            </a:pathLst>
          </a:custGeom>
          <a:noFill/>
          <a:ln w="38100">
            <a:solidFill>
              <a:schemeClr val="tx1"/>
            </a:solidFill>
            <a:round/>
            <a:headEnd/>
            <a:tailEnd/>
          </a:ln>
        </p:spPr>
        <p:txBody>
          <a:bodyPr wrap="none" anchor="ctr"/>
          <a:lstStyle/>
          <a:p>
            <a:endParaRPr lang="sv-SE"/>
          </a:p>
        </p:txBody>
      </p:sp>
      <p:sp>
        <p:nvSpPr>
          <p:cNvPr id="62474" name="Rectangle 10"/>
          <p:cNvSpPr>
            <a:spLocks noGrp="1" noChangeArrowheads="1"/>
          </p:cNvSpPr>
          <p:nvPr>
            <p:ph type="title"/>
          </p:nvPr>
        </p:nvSpPr>
        <p:spPr/>
        <p:txBody>
          <a:bodyPr/>
          <a:lstStyle/>
          <a:p>
            <a:pPr eaLnBrk="1" hangingPunct="1"/>
            <a:r>
              <a:rPr lang="sv-SE"/>
              <a:t>Funktion-komplicerat samspel</a:t>
            </a:r>
          </a:p>
        </p:txBody>
      </p:sp>
      <p:sp>
        <p:nvSpPr>
          <p:cNvPr id="2" name="Platshållare för bildnummer 1"/>
          <p:cNvSpPr>
            <a:spLocks noGrp="1"/>
          </p:cNvSpPr>
          <p:nvPr>
            <p:ph type="sldNum" sz="quarter" idx="12"/>
          </p:nvPr>
        </p:nvSpPr>
        <p:spPr/>
        <p:txBody>
          <a:bodyPr/>
          <a:lstStyle/>
          <a:p>
            <a:fld id="{FE44EC8C-84D1-4784-A269-BAED38FEE1D8}" type="slidenum">
              <a:rPr lang="sv-SE" smtClean="0"/>
              <a:t>11</a:t>
            </a:fld>
            <a:endParaRPr lang="sv-SE"/>
          </a:p>
        </p:txBody>
      </p:sp>
      <p:sp>
        <p:nvSpPr>
          <p:cNvPr id="3" name="Platshållare för datum 2">
            <a:extLst>
              <a:ext uri="{FF2B5EF4-FFF2-40B4-BE49-F238E27FC236}">
                <a16:creationId xmlns:a16="http://schemas.microsoft.com/office/drawing/2014/main" id="{05A51F18-1457-4D30-8F39-292E812D22C3}"/>
              </a:ext>
            </a:extLst>
          </p:cNvPr>
          <p:cNvSpPr>
            <a:spLocks noGrp="1"/>
          </p:cNvSpPr>
          <p:nvPr>
            <p:ph type="dt" sz="half" idx="10"/>
          </p:nvPr>
        </p:nvSpPr>
        <p:spPr/>
        <p:txBody>
          <a:bodyPr/>
          <a:lstStyle/>
          <a:p>
            <a:fld id="{0C15B09D-E021-4612-81BF-E4DA51F13E60}" type="datetime1">
              <a:rPr lang="sv-SE" smtClean="0"/>
              <a:t>2019-10-12</a:t>
            </a:fld>
            <a:endParaRPr lang="sv-SE"/>
          </a:p>
        </p:txBody>
      </p:sp>
      <p:sp>
        <p:nvSpPr>
          <p:cNvPr id="4" name="Platshållare för sidfot 3">
            <a:extLst>
              <a:ext uri="{FF2B5EF4-FFF2-40B4-BE49-F238E27FC236}">
                <a16:creationId xmlns:a16="http://schemas.microsoft.com/office/drawing/2014/main" id="{F8F7ED90-1400-48DE-A35E-2673BC4ACDE1}"/>
              </a:ext>
            </a:extLst>
          </p:cNvPr>
          <p:cNvSpPr>
            <a:spLocks noGrp="1"/>
          </p:cNvSpPr>
          <p:nvPr>
            <p:ph type="ftr" sz="quarter" idx="11"/>
          </p:nvPr>
        </p:nvSpPr>
        <p:spPr/>
        <p:txBody>
          <a:bodyPr/>
          <a:lstStyle/>
          <a:p>
            <a:r>
              <a:rPr lang="sv-SE"/>
              <a:t>Karolinska Institutet | Nikolaos Christidis</a:t>
            </a:r>
          </a:p>
        </p:txBody>
      </p:sp>
    </p:spTree>
    <p:extLst>
      <p:ext uri="{BB962C8B-B14F-4D97-AF65-F5344CB8AC3E}">
        <p14:creationId xmlns:p14="http://schemas.microsoft.com/office/powerpoint/2010/main" val="60638506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35894" y="702156"/>
            <a:ext cx="8272212" cy="1013800"/>
          </a:xfrm>
        </p:spPr>
        <p:txBody>
          <a:bodyPr>
            <a:normAutofit/>
          </a:bodyPr>
          <a:lstStyle/>
          <a:p>
            <a:pPr eaLnBrk="1" hangingPunct="1"/>
            <a:r>
              <a:rPr lang="sv-SE">
                <a:solidFill>
                  <a:srgbClr val="FFFFFF"/>
                </a:solidFill>
              </a:rPr>
              <a:t>Vilket medför</a:t>
            </a:r>
          </a:p>
        </p:txBody>
      </p:sp>
      <p:sp>
        <p:nvSpPr>
          <p:cNvPr id="73" name="Rectangle 72">
            <a:extLst>
              <a:ext uri="{FF2B5EF4-FFF2-40B4-BE49-F238E27FC236}">
                <a16:creationId xmlns:a16="http://schemas.microsoft.com/office/drawing/2014/main" id="{90137588-E70B-486E-AFA8-21B0111C4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2180496"/>
            <a:ext cx="277749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ildobjekt 5" descr="En bild som visar sitter, inomhus&#10;&#10;Automatiskt genererad beskrivning">
            <a:extLst>
              <a:ext uri="{FF2B5EF4-FFF2-40B4-BE49-F238E27FC236}">
                <a16:creationId xmlns:a16="http://schemas.microsoft.com/office/drawing/2014/main" id="{E20FF45D-59A6-4F97-AEBC-26F5D9F8B659}"/>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92918" y="2946224"/>
            <a:ext cx="2478882" cy="2478882"/>
          </a:xfrm>
          <a:prstGeom prst="rect">
            <a:avLst/>
          </a:prstGeom>
        </p:spPr>
      </p:pic>
      <p:sp>
        <p:nvSpPr>
          <p:cNvPr id="8195" name="Rectangle 3"/>
          <p:cNvSpPr>
            <a:spLocks noGrp="1" noChangeArrowheads="1"/>
          </p:cNvSpPr>
          <p:nvPr>
            <p:ph idx="1"/>
          </p:nvPr>
        </p:nvSpPr>
        <p:spPr>
          <a:xfrm>
            <a:off x="3378993" y="2180496"/>
            <a:ext cx="5329111" cy="4045683"/>
          </a:xfrm>
        </p:spPr>
        <p:txBody>
          <a:bodyPr>
            <a:normAutofit/>
          </a:bodyPr>
          <a:lstStyle/>
          <a:p>
            <a:pPr eaLnBrk="1" hangingPunct="1"/>
            <a:r>
              <a:rPr lang="sv-SE" altLang="sv-SE" sz="1800" dirty="0"/>
              <a:t>Svårigheter med adekvat vårdinstans och diagnostik</a:t>
            </a:r>
          </a:p>
          <a:p>
            <a:pPr eaLnBrk="1" hangingPunct="1"/>
            <a:endParaRPr lang="sv-SE" altLang="sv-SE" sz="1800" dirty="0"/>
          </a:p>
          <a:p>
            <a:pPr eaLnBrk="1" hangingPunct="1"/>
            <a:r>
              <a:rPr lang="sv-SE" altLang="sv-SE" sz="1800" dirty="0"/>
              <a:t>Och förklarar varför en patient med bettfysiologiska besvär i genomsnitt hunnit</a:t>
            </a:r>
          </a:p>
          <a:p>
            <a:pPr lvl="1" eaLnBrk="1" hangingPunct="1">
              <a:buFont typeface="Wingdings" panose="05000000000000000000" pitchFamily="2" charset="2"/>
              <a:buChar char="Ø"/>
            </a:pPr>
            <a:r>
              <a:rPr lang="sv-SE" altLang="sv-SE" sz="1400" dirty="0"/>
              <a:t>besöka 4 läkare</a:t>
            </a:r>
          </a:p>
          <a:p>
            <a:pPr lvl="1" eaLnBrk="1" hangingPunct="1">
              <a:buFont typeface="Wingdings" panose="05000000000000000000" pitchFamily="2" charset="2"/>
              <a:buChar char="Ø"/>
            </a:pPr>
            <a:r>
              <a:rPr lang="sv-SE" altLang="sv-SE" sz="1400" dirty="0"/>
              <a:t>prova 6 olika behandlingar</a:t>
            </a:r>
          </a:p>
          <a:p>
            <a:pPr lvl="1" eaLnBrk="1" hangingPunct="1">
              <a:buFont typeface="Wingdings" panose="05000000000000000000" pitchFamily="2" charset="2"/>
              <a:buChar char="Ø"/>
            </a:pPr>
            <a:r>
              <a:rPr lang="sv-SE" altLang="sv-SE" sz="1400" dirty="0"/>
              <a:t>är nöjd med försöken att hjälpa</a:t>
            </a:r>
          </a:p>
          <a:p>
            <a:pPr lvl="1" eaLnBrk="1" hangingPunct="1">
              <a:buFont typeface="Wingdings" panose="05000000000000000000" pitchFamily="2" charset="2"/>
              <a:buChar char="Ø"/>
            </a:pPr>
            <a:r>
              <a:rPr lang="sv-SE" altLang="sv-SE" sz="1400" dirty="0"/>
              <a:t>är inte nöjd med behandlingsresultatet </a:t>
            </a:r>
          </a:p>
          <a:p>
            <a:pPr lvl="1" eaLnBrk="1" hangingPunct="1">
              <a:buFont typeface="Wingdings" panose="05000000000000000000" pitchFamily="2" charset="2"/>
              <a:buNone/>
            </a:pPr>
            <a:r>
              <a:rPr lang="fi-FI" altLang="sv-SE" sz="1100" dirty="0">
                <a:solidFill>
                  <a:schemeClr val="bg1">
                    <a:lumMod val="65000"/>
                  </a:schemeClr>
                </a:solidFill>
              </a:rPr>
              <a:t>	</a:t>
            </a:r>
            <a:r>
              <a:rPr lang="fi-FI" altLang="sv-SE" sz="1100" dirty="0" err="1">
                <a:solidFill>
                  <a:schemeClr val="bg1">
                    <a:lumMod val="65000"/>
                  </a:schemeClr>
                </a:solidFill>
              </a:rPr>
              <a:t>Türp</a:t>
            </a:r>
            <a:r>
              <a:rPr lang="fi-FI" altLang="sv-SE" sz="1100" dirty="0">
                <a:solidFill>
                  <a:schemeClr val="bg1">
                    <a:lumMod val="65000"/>
                  </a:schemeClr>
                </a:solidFill>
              </a:rPr>
              <a:t> et al., 2008</a:t>
            </a:r>
          </a:p>
          <a:p>
            <a:pPr lvl="1" eaLnBrk="1" hangingPunct="1">
              <a:buFont typeface="Wingdings" panose="05000000000000000000" pitchFamily="2" charset="2"/>
              <a:buNone/>
            </a:pPr>
            <a:r>
              <a:rPr lang="sv-SE" altLang="sv-SE" dirty="0"/>
              <a:t> </a:t>
            </a:r>
          </a:p>
        </p:txBody>
      </p:sp>
      <p:sp>
        <p:nvSpPr>
          <p:cNvPr id="4" name="Platshållare för sidfot 3">
            <a:extLst>
              <a:ext uri="{FF2B5EF4-FFF2-40B4-BE49-F238E27FC236}">
                <a16:creationId xmlns:a16="http://schemas.microsoft.com/office/drawing/2014/main" id="{E53B9329-CBB2-451F-B20E-8E0C6025CC0F}"/>
              </a:ext>
            </a:extLst>
          </p:cNvPr>
          <p:cNvSpPr>
            <a:spLocks noGrp="1"/>
          </p:cNvSpPr>
          <p:nvPr>
            <p:ph type="ftr" sz="quarter" idx="11"/>
          </p:nvPr>
        </p:nvSpPr>
        <p:spPr>
          <a:xfrm>
            <a:off x="435894" y="6400800"/>
            <a:ext cx="5187907" cy="365125"/>
          </a:xfrm>
        </p:spPr>
        <p:txBody>
          <a:bodyPr>
            <a:normAutofit/>
          </a:bodyPr>
          <a:lstStyle/>
          <a:p>
            <a:pPr>
              <a:spcAft>
                <a:spcPts val="600"/>
              </a:spcAft>
            </a:pPr>
            <a:r>
              <a:rPr lang="sv-SE"/>
              <a:t>Karolinska Institutet | Nikolaos Christidis</a:t>
            </a:r>
          </a:p>
        </p:txBody>
      </p:sp>
      <p:sp>
        <p:nvSpPr>
          <p:cNvPr id="3" name="Platshållare för datum 2">
            <a:extLst>
              <a:ext uri="{FF2B5EF4-FFF2-40B4-BE49-F238E27FC236}">
                <a16:creationId xmlns:a16="http://schemas.microsoft.com/office/drawing/2014/main" id="{FF758445-AA67-480E-A7EA-7E13A1A326E6}"/>
              </a:ext>
            </a:extLst>
          </p:cNvPr>
          <p:cNvSpPr>
            <a:spLocks noGrp="1"/>
          </p:cNvSpPr>
          <p:nvPr>
            <p:ph type="dt" sz="half" idx="10"/>
          </p:nvPr>
        </p:nvSpPr>
        <p:spPr>
          <a:xfrm>
            <a:off x="5704463" y="6400800"/>
            <a:ext cx="2133599" cy="365125"/>
          </a:xfrm>
        </p:spPr>
        <p:txBody>
          <a:bodyPr>
            <a:normAutofit/>
          </a:bodyPr>
          <a:lstStyle/>
          <a:p>
            <a:pPr>
              <a:spcAft>
                <a:spcPts val="600"/>
              </a:spcAft>
            </a:pPr>
            <a:fld id="{46581D3F-141A-4ADF-B925-EC8F73CAA221}" type="datetime1">
              <a:rPr lang="sv-SE" smtClean="0"/>
              <a:pPr>
                <a:spcAft>
                  <a:spcPts val="600"/>
                </a:spcAft>
              </a:pPr>
              <a:t>2019-10-12</a:t>
            </a:fld>
            <a:endParaRPr lang="sv-SE"/>
          </a:p>
        </p:txBody>
      </p:sp>
      <p:sp>
        <p:nvSpPr>
          <p:cNvPr id="2" name="Platshållare för bildnummer 1"/>
          <p:cNvSpPr>
            <a:spLocks noGrp="1"/>
          </p:cNvSpPr>
          <p:nvPr>
            <p:ph type="sldNum" sz="quarter" idx="12"/>
          </p:nvPr>
        </p:nvSpPr>
        <p:spPr>
          <a:xfrm>
            <a:off x="7918725" y="6400800"/>
            <a:ext cx="789381" cy="365125"/>
          </a:xfrm>
        </p:spPr>
        <p:txBody>
          <a:bodyPr>
            <a:normAutofit/>
          </a:bodyPr>
          <a:lstStyle/>
          <a:p>
            <a:pPr>
              <a:spcAft>
                <a:spcPts val="600"/>
              </a:spcAft>
            </a:pPr>
            <a:fld id="{FE44EC8C-84D1-4784-A269-BAED38FEE1D8}" type="slidenum">
              <a:rPr lang="sv-SE" smtClean="0"/>
              <a:pPr>
                <a:spcAft>
                  <a:spcPts val="600"/>
                </a:spcAft>
              </a:pPr>
              <a:t>12</a:t>
            </a:fld>
            <a:endParaRPr lang="sv-SE"/>
          </a:p>
        </p:txBody>
      </p:sp>
    </p:spTree>
    <p:extLst>
      <p:ext uri="{BB962C8B-B14F-4D97-AF65-F5344CB8AC3E}">
        <p14:creationId xmlns:p14="http://schemas.microsoft.com/office/powerpoint/2010/main" val="779248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withEffect">
                                  <p:stCondLst>
                                    <p:cond delay="0"/>
                                  </p:stCondLst>
                                  <p:endCondLst>
                                    <p:cond evt="onNext" delay="0">
                                      <p:tgtEl>
                                        <p:sldTgt/>
                                      </p:tgtEl>
                                    </p:cond>
                                  </p:endCondLst>
                                  <p:childTnLst>
                                    <p:set>
                                      <p:cBhvr rctx="PPT">
                                        <p:cTn id="6" dur="indefinite"/>
                                        <p:tgtEl>
                                          <p:spTgt spid="8195">
                                            <p:txEl>
                                              <p:pRg st="2" end="2"/>
                                            </p:txEl>
                                          </p:spTgt>
                                        </p:tgtEl>
                                        <p:attrNameLst>
                                          <p:attrName>style.opacity</p:attrName>
                                        </p:attrNameLst>
                                      </p:cBhvr>
                                      <p:to>
                                        <p:strVal val="0.25"/>
                                      </p:to>
                                    </p:set>
                                    <p:animEffect filter="image" prLst="opacity: 0.25">
                                      <p:cBhvr rctx="IE">
                                        <p:cTn id="7" dur="indefinite"/>
                                        <p:tgtEl>
                                          <p:spTgt spid="8195">
                                            <p:txEl>
                                              <p:pRg st="2" end="2"/>
                                            </p:txEl>
                                          </p:spTgt>
                                        </p:tgtEl>
                                      </p:cBhvr>
                                    </p:animEffect>
                                  </p:childTnLst>
                                </p:cTn>
                              </p:par>
                              <p:par>
                                <p:cTn id="8" presetID="9" presetClass="emph" presetSubtype="0" nodeType="withEffect">
                                  <p:stCondLst>
                                    <p:cond delay="0"/>
                                  </p:stCondLst>
                                  <p:endCondLst>
                                    <p:cond evt="onNext" delay="0">
                                      <p:tgtEl>
                                        <p:sldTgt/>
                                      </p:tgtEl>
                                    </p:cond>
                                  </p:endCondLst>
                                  <p:childTnLst>
                                    <p:set>
                                      <p:cBhvr rctx="PPT">
                                        <p:cTn id="9" dur="indefinite"/>
                                        <p:tgtEl>
                                          <p:spTgt spid="8195">
                                            <p:txEl>
                                              <p:pRg st="3" end="3"/>
                                            </p:txEl>
                                          </p:spTgt>
                                        </p:tgtEl>
                                        <p:attrNameLst>
                                          <p:attrName>style.opacity</p:attrName>
                                        </p:attrNameLst>
                                      </p:cBhvr>
                                      <p:to>
                                        <p:strVal val="0.25"/>
                                      </p:to>
                                    </p:set>
                                    <p:animEffect filter="image" prLst="opacity: 0.25">
                                      <p:cBhvr rctx="IE">
                                        <p:cTn id="10" dur="indefinite"/>
                                        <p:tgtEl>
                                          <p:spTgt spid="8195">
                                            <p:txEl>
                                              <p:pRg st="3" end="3"/>
                                            </p:txEl>
                                          </p:spTgt>
                                        </p:tgtEl>
                                      </p:cBhvr>
                                    </p:animEffect>
                                  </p:childTnLst>
                                </p:cTn>
                              </p:par>
                              <p:par>
                                <p:cTn id="11" presetID="9" presetClass="emph" presetSubtype="0" nodeType="withEffect">
                                  <p:stCondLst>
                                    <p:cond delay="0"/>
                                  </p:stCondLst>
                                  <p:endCondLst>
                                    <p:cond evt="onNext" delay="0">
                                      <p:tgtEl>
                                        <p:sldTgt/>
                                      </p:tgtEl>
                                    </p:cond>
                                  </p:endCondLst>
                                  <p:childTnLst>
                                    <p:set>
                                      <p:cBhvr rctx="PPT">
                                        <p:cTn id="12" dur="indefinite"/>
                                        <p:tgtEl>
                                          <p:spTgt spid="8195">
                                            <p:txEl>
                                              <p:pRg st="4" end="4"/>
                                            </p:txEl>
                                          </p:spTgt>
                                        </p:tgtEl>
                                        <p:attrNameLst>
                                          <p:attrName>style.opacity</p:attrName>
                                        </p:attrNameLst>
                                      </p:cBhvr>
                                      <p:to>
                                        <p:strVal val="0.25"/>
                                      </p:to>
                                    </p:set>
                                    <p:animEffect filter="image" prLst="opacity: 0.25">
                                      <p:cBhvr rctx="IE">
                                        <p:cTn id="13" dur="indefinite"/>
                                        <p:tgtEl>
                                          <p:spTgt spid="8195">
                                            <p:txEl>
                                              <p:pRg st="4" end="4"/>
                                            </p:txEl>
                                          </p:spTgt>
                                        </p:tgtEl>
                                      </p:cBhvr>
                                    </p:animEffect>
                                  </p:childTnLst>
                                </p:cTn>
                              </p:par>
                              <p:par>
                                <p:cTn id="14" presetID="9" presetClass="emph" presetSubtype="0" nodeType="withEffect">
                                  <p:stCondLst>
                                    <p:cond delay="0"/>
                                  </p:stCondLst>
                                  <p:endCondLst>
                                    <p:cond evt="onNext" delay="0">
                                      <p:tgtEl>
                                        <p:sldTgt/>
                                      </p:tgtEl>
                                    </p:cond>
                                  </p:endCondLst>
                                  <p:childTnLst>
                                    <p:set>
                                      <p:cBhvr rctx="PPT">
                                        <p:cTn id="15" dur="indefinite"/>
                                        <p:tgtEl>
                                          <p:spTgt spid="8195">
                                            <p:txEl>
                                              <p:pRg st="5" end="5"/>
                                            </p:txEl>
                                          </p:spTgt>
                                        </p:tgtEl>
                                        <p:attrNameLst>
                                          <p:attrName>style.opacity</p:attrName>
                                        </p:attrNameLst>
                                      </p:cBhvr>
                                      <p:to>
                                        <p:strVal val="0.25"/>
                                      </p:to>
                                    </p:set>
                                    <p:animEffect filter="image" prLst="opacity: 0.25">
                                      <p:cBhvr rctx="IE">
                                        <p:cTn id="16" dur="indefinite"/>
                                        <p:tgtEl>
                                          <p:spTgt spid="8195">
                                            <p:txEl>
                                              <p:pRg st="5" end="5"/>
                                            </p:txEl>
                                          </p:spTgt>
                                        </p:tgtEl>
                                      </p:cBhvr>
                                    </p:animEffect>
                                  </p:childTnLst>
                                </p:cTn>
                              </p:par>
                              <p:par>
                                <p:cTn id="17" presetID="9" presetClass="emph" presetSubtype="0" nodeType="withEffect">
                                  <p:stCondLst>
                                    <p:cond delay="0"/>
                                  </p:stCondLst>
                                  <p:endCondLst>
                                    <p:cond evt="onNext" delay="0">
                                      <p:tgtEl>
                                        <p:sldTgt/>
                                      </p:tgtEl>
                                    </p:cond>
                                  </p:endCondLst>
                                  <p:childTnLst>
                                    <p:set>
                                      <p:cBhvr rctx="PPT">
                                        <p:cTn id="18" dur="indefinite"/>
                                        <p:tgtEl>
                                          <p:spTgt spid="8195">
                                            <p:txEl>
                                              <p:pRg st="6" end="6"/>
                                            </p:txEl>
                                          </p:spTgt>
                                        </p:tgtEl>
                                        <p:attrNameLst>
                                          <p:attrName>style.opacity</p:attrName>
                                        </p:attrNameLst>
                                      </p:cBhvr>
                                      <p:to>
                                        <p:strVal val="0.25"/>
                                      </p:to>
                                    </p:set>
                                    <p:animEffect filter="image" prLst="opacity: 0.25">
                                      <p:cBhvr rctx="IE">
                                        <p:cTn id="19" dur="indefinite"/>
                                        <p:tgtEl>
                                          <p:spTgt spid="8195">
                                            <p:txEl>
                                              <p:pRg st="6" end="6"/>
                                            </p:txEl>
                                          </p:spTgt>
                                        </p:tgtEl>
                                      </p:cBhvr>
                                    </p:animEffect>
                                  </p:childTnLst>
                                </p:cTn>
                              </p:par>
                              <p:par>
                                <p:cTn id="20" presetID="9" presetClass="emph" presetSubtype="0" nodeType="withEffect">
                                  <p:stCondLst>
                                    <p:cond delay="0"/>
                                  </p:stCondLst>
                                  <p:endCondLst>
                                    <p:cond evt="onNext" delay="0">
                                      <p:tgtEl>
                                        <p:sldTgt/>
                                      </p:tgtEl>
                                    </p:cond>
                                  </p:endCondLst>
                                  <p:childTnLst>
                                    <p:set>
                                      <p:cBhvr rctx="PPT">
                                        <p:cTn id="21" dur="indefinite"/>
                                        <p:tgtEl>
                                          <p:spTgt spid="8195">
                                            <p:txEl>
                                              <p:pRg st="7" end="7"/>
                                            </p:txEl>
                                          </p:spTgt>
                                        </p:tgtEl>
                                        <p:attrNameLst>
                                          <p:attrName>style.opacity</p:attrName>
                                        </p:attrNameLst>
                                      </p:cBhvr>
                                      <p:to>
                                        <p:strVal val="0.25"/>
                                      </p:to>
                                    </p:set>
                                    <p:animEffect filter="image" prLst="opacity: 0.25">
                                      <p:cBhvr rctx="IE">
                                        <p:cTn id="22" dur="indefinite"/>
                                        <p:tgtEl>
                                          <p:spTgt spid="8195">
                                            <p:txEl>
                                              <p:pRg st="7" end="7"/>
                                            </p:txEl>
                                          </p:spTgt>
                                        </p:tgtEl>
                                      </p:cBhvr>
                                    </p:animEffect>
                                  </p:childTnLst>
                                </p:cTn>
                              </p:par>
                              <p:par>
                                <p:cTn id="23" presetID="9" presetClass="emph" presetSubtype="0" nodeType="withEffect">
                                  <p:stCondLst>
                                    <p:cond delay="0"/>
                                  </p:stCondLst>
                                  <p:endCondLst>
                                    <p:cond evt="onNext" delay="0">
                                      <p:tgtEl>
                                        <p:sldTgt/>
                                      </p:tgtEl>
                                    </p:cond>
                                  </p:endCondLst>
                                  <p:childTnLst>
                                    <p:set>
                                      <p:cBhvr rctx="PPT">
                                        <p:cTn id="24" dur="indefinite"/>
                                        <p:tgtEl>
                                          <p:spTgt spid="8195">
                                            <p:txEl>
                                              <p:pRg st="8" end="8"/>
                                            </p:txEl>
                                          </p:spTgt>
                                        </p:tgtEl>
                                        <p:attrNameLst>
                                          <p:attrName>style.opacity</p:attrName>
                                        </p:attrNameLst>
                                      </p:cBhvr>
                                      <p:to>
                                        <p:strVal val="0.25"/>
                                      </p:to>
                                    </p:set>
                                    <p:animEffect filter="image" prLst="opacity: 0.25">
                                      <p:cBhvr rctx="IE">
                                        <p:cTn id="25" dur="indefinite"/>
                                        <p:tgtEl>
                                          <p:spTgt spid="8195">
                                            <p:txEl>
                                              <p:pRg st="8" end="8"/>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mph" presetSubtype="0" nodeType="clickEffect">
                                  <p:stCondLst>
                                    <p:cond delay="0"/>
                                  </p:stCondLst>
                                  <p:endCondLst>
                                    <p:cond evt="onNext" delay="0">
                                      <p:tgtEl>
                                        <p:sldTgt/>
                                      </p:tgtEl>
                                    </p:cond>
                                  </p:endCondLst>
                                  <p:childTnLst>
                                    <p:set>
                                      <p:cBhvr rctx="PPT">
                                        <p:cTn id="29" dur="indefinite"/>
                                        <p:tgtEl>
                                          <p:spTgt spid="8195">
                                            <p:txEl>
                                              <p:pRg st="3" end="3"/>
                                            </p:txEl>
                                          </p:spTgt>
                                        </p:tgtEl>
                                        <p:attrNameLst>
                                          <p:attrName>style.opacity</p:attrName>
                                        </p:attrNameLst>
                                      </p:cBhvr>
                                      <p:to>
                                        <p:strVal val="0.25"/>
                                      </p:to>
                                    </p:set>
                                    <p:animEffect filter="image" prLst="opacity: 0.25">
                                      <p:cBhvr rctx="IE">
                                        <p:cTn id="30" dur="indefinite"/>
                                        <p:tgtEl>
                                          <p:spTgt spid="8195">
                                            <p:txEl>
                                              <p:pRg st="3" end="3"/>
                                            </p:txEl>
                                          </p:spTgt>
                                        </p:tgtEl>
                                      </p:cBhvr>
                                    </p:animEffect>
                                  </p:childTnLst>
                                </p:cTn>
                              </p:par>
                              <p:par>
                                <p:cTn id="31" presetID="9" presetClass="emph" presetSubtype="0" nodeType="withEffect">
                                  <p:stCondLst>
                                    <p:cond delay="0"/>
                                  </p:stCondLst>
                                  <p:endCondLst>
                                    <p:cond evt="onNext" delay="0">
                                      <p:tgtEl>
                                        <p:sldTgt/>
                                      </p:tgtEl>
                                    </p:cond>
                                  </p:endCondLst>
                                  <p:childTnLst>
                                    <p:set>
                                      <p:cBhvr rctx="PPT">
                                        <p:cTn id="32" dur="indefinite"/>
                                        <p:tgtEl>
                                          <p:spTgt spid="8195">
                                            <p:txEl>
                                              <p:pRg st="4" end="4"/>
                                            </p:txEl>
                                          </p:spTgt>
                                        </p:tgtEl>
                                        <p:attrNameLst>
                                          <p:attrName>style.opacity</p:attrName>
                                        </p:attrNameLst>
                                      </p:cBhvr>
                                      <p:to>
                                        <p:strVal val="0.25"/>
                                      </p:to>
                                    </p:set>
                                    <p:animEffect filter="image" prLst="opacity: 0.25">
                                      <p:cBhvr rctx="IE">
                                        <p:cTn id="33" dur="indefinite"/>
                                        <p:tgtEl>
                                          <p:spTgt spid="8195">
                                            <p:txEl>
                                              <p:pRg st="4" end="4"/>
                                            </p:txEl>
                                          </p:spTgt>
                                        </p:tgtEl>
                                      </p:cBhvr>
                                    </p:animEffect>
                                  </p:childTnLst>
                                </p:cTn>
                              </p:par>
                              <p:par>
                                <p:cTn id="34" presetID="9" presetClass="emph" presetSubtype="0" nodeType="withEffect">
                                  <p:stCondLst>
                                    <p:cond delay="0"/>
                                  </p:stCondLst>
                                  <p:endCondLst>
                                    <p:cond evt="onNext" delay="0">
                                      <p:tgtEl>
                                        <p:sldTgt/>
                                      </p:tgtEl>
                                    </p:cond>
                                  </p:endCondLst>
                                  <p:childTnLst>
                                    <p:set>
                                      <p:cBhvr rctx="PPT">
                                        <p:cTn id="35" dur="indefinite"/>
                                        <p:tgtEl>
                                          <p:spTgt spid="8195">
                                            <p:txEl>
                                              <p:pRg st="5" end="5"/>
                                            </p:txEl>
                                          </p:spTgt>
                                        </p:tgtEl>
                                        <p:attrNameLst>
                                          <p:attrName>style.opacity</p:attrName>
                                        </p:attrNameLst>
                                      </p:cBhvr>
                                      <p:to>
                                        <p:strVal val="0.25"/>
                                      </p:to>
                                    </p:set>
                                    <p:animEffect filter="image" prLst="opacity: 0.25">
                                      <p:cBhvr rctx="IE">
                                        <p:cTn id="36" dur="indefinite"/>
                                        <p:tgtEl>
                                          <p:spTgt spid="8195">
                                            <p:txEl>
                                              <p:pRg st="5" end="5"/>
                                            </p:txEl>
                                          </p:spTgt>
                                        </p:tgtEl>
                                      </p:cBhvr>
                                    </p:animEffect>
                                  </p:childTnLst>
                                </p:cTn>
                              </p:par>
                              <p:par>
                                <p:cTn id="37" presetID="9" presetClass="emph" presetSubtype="0" nodeType="withEffect">
                                  <p:stCondLst>
                                    <p:cond delay="0"/>
                                  </p:stCondLst>
                                  <p:endCondLst>
                                    <p:cond evt="onNext" delay="0">
                                      <p:tgtEl>
                                        <p:sldTgt/>
                                      </p:tgtEl>
                                    </p:cond>
                                  </p:endCondLst>
                                  <p:childTnLst>
                                    <p:set>
                                      <p:cBhvr rctx="PPT">
                                        <p:cTn id="38" dur="indefinite"/>
                                        <p:tgtEl>
                                          <p:spTgt spid="8195">
                                            <p:txEl>
                                              <p:pRg st="6" end="6"/>
                                            </p:txEl>
                                          </p:spTgt>
                                        </p:tgtEl>
                                        <p:attrNameLst>
                                          <p:attrName>style.opacity</p:attrName>
                                        </p:attrNameLst>
                                      </p:cBhvr>
                                      <p:to>
                                        <p:strVal val="0.25"/>
                                      </p:to>
                                    </p:set>
                                    <p:animEffect filter="image" prLst="opacity: 0.25">
                                      <p:cBhvr rctx="IE">
                                        <p:cTn id="39" dur="indefinite"/>
                                        <p:tgtEl>
                                          <p:spTgt spid="8195">
                                            <p:txEl>
                                              <p:pRg st="6" end="6"/>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mph" presetSubtype="0" nodeType="clickEffect">
                                  <p:stCondLst>
                                    <p:cond delay="0"/>
                                  </p:stCondLst>
                                  <p:endCondLst>
                                    <p:cond evt="onNext" delay="0">
                                      <p:tgtEl>
                                        <p:sldTgt/>
                                      </p:tgtEl>
                                    </p:cond>
                                  </p:endCondLst>
                                  <p:childTnLst>
                                    <p:set>
                                      <p:cBhvr rctx="PPT">
                                        <p:cTn id="43" dur="indefinite"/>
                                        <p:tgtEl>
                                          <p:spTgt spid="8195">
                                            <p:txEl>
                                              <p:pRg st="4" end="4"/>
                                            </p:txEl>
                                          </p:spTgt>
                                        </p:tgtEl>
                                        <p:attrNameLst>
                                          <p:attrName>style.opacity</p:attrName>
                                        </p:attrNameLst>
                                      </p:cBhvr>
                                      <p:to>
                                        <p:strVal val="0.25"/>
                                      </p:to>
                                    </p:set>
                                    <p:animEffect filter="image" prLst="opacity: 0.25">
                                      <p:cBhvr rctx="IE">
                                        <p:cTn id="44" dur="indefinite"/>
                                        <p:tgtEl>
                                          <p:spTgt spid="8195">
                                            <p:txEl>
                                              <p:pRg st="4" end="4"/>
                                            </p:txEl>
                                          </p:spTgt>
                                        </p:tgtEl>
                                      </p:cBhvr>
                                    </p:animEffect>
                                  </p:childTnLst>
                                </p:cTn>
                              </p:par>
                              <p:par>
                                <p:cTn id="45" presetID="9" presetClass="emph" presetSubtype="0" nodeType="withEffect">
                                  <p:stCondLst>
                                    <p:cond delay="0"/>
                                  </p:stCondLst>
                                  <p:endCondLst>
                                    <p:cond evt="onNext" delay="0">
                                      <p:tgtEl>
                                        <p:sldTgt/>
                                      </p:tgtEl>
                                    </p:cond>
                                  </p:endCondLst>
                                  <p:childTnLst>
                                    <p:set>
                                      <p:cBhvr rctx="PPT">
                                        <p:cTn id="46" dur="indefinite"/>
                                        <p:tgtEl>
                                          <p:spTgt spid="8195">
                                            <p:txEl>
                                              <p:pRg st="5" end="5"/>
                                            </p:txEl>
                                          </p:spTgt>
                                        </p:tgtEl>
                                        <p:attrNameLst>
                                          <p:attrName>style.opacity</p:attrName>
                                        </p:attrNameLst>
                                      </p:cBhvr>
                                      <p:to>
                                        <p:strVal val="0.25"/>
                                      </p:to>
                                    </p:set>
                                    <p:animEffect filter="image" prLst="opacity: 0.25">
                                      <p:cBhvr rctx="IE">
                                        <p:cTn id="47" dur="indefinite"/>
                                        <p:tgtEl>
                                          <p:spTgt spid="8195">
                                            <p:txEl>
                                              <p:pRg st="5" end="5"/>
                                            </p:txEl>
                                          </p:spTgt>
                                        </p:tgtEl>
                                      </p:cBhvr>
                                    </p:animEffect>
                                  </p:childTnLst>
                                </p:cTn>
                              </p:par>
                              <p:par>
                                <p:cTn id="48" presetID="9" presetClass="emph" presetSubtype="0" nodeType="withEffect">
                                  <p:stCondLst>
                                    <p:cond delay="0"/>
                                  </p:stCondLst>
                                  <p:endCondLst>
                                    <p:cond evt="onNext" delay="0">
                                      <p:tgtEl>
                                        <p:sldTgt/>
                                      </p:tgtEl>
                                    </p:cond>
                                  </p:endCondLst>
                                  <p:childTnLst>
                                    <p:set>
                                      <p:cBhvr rctx="PPT">
                                        <p:cTn id="49" dur="indefinite"/>
                                        <p:tgtEl>
                                          <p:spTgt spid="8195">
                                            <p:txEl>
                                              <p:pRg st="6" end="6"/>
                                            </p:txEl>
                                          </p:spTgt>
                                        </p:tgtEl>
                                        <p:attrNameLst>
                                          <p:attrName>style.opacity</p:attrName>
                                        </p:attrNameLst>
                                      </p:cBhvr>
                                      <p:to>
                                        <p:strVal val="0.25"/>
                                      </p:to>
                                    </p:set>
                                    <p:animEffect filter="image" prLst="opacity: 0.25">
                                      <p:cBhvr rctx="IE">
                                        <p:cTn id="50" dur="indefinite"/>
                                        <p:tgtEl>
                                          <p:spTgt spid="8195">
                                            <p:txEl>
                                              <p:pRg st="6" end="6"/>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mph" presetSubtype="0" nodeType="clickEffect">
                                  <p:stCondLst>
                                    <p:cond delay="0"/>
                                  </p:stCondLst>
                                  <p:endCondLst>
                                    <p:cond evt="onNext" delay="0">
                                      <p:tgtEl>
                                        <p:sldTgt/>
                                      </p:tgtEl>
                                    </p:cond>
                                  </p:endCondLst>
                                  <p:childTnLst>
                                    <p:set>
                                      <p:cBhvr rctx="PPT">
                                        <p:cTn id="54" dur="indefinite"/>
                                        <p:tgtEl>
                                          <p:spTgt spid="8195">
                                            <p:txEl>
                                              <p:pRg st="5" end="5"/>
                                            </p:txEl>
                                          </p:spTgt>
                                        </p:tgtEl>
                                        <p:attrNameLst>
                                          <p:attrName>style.opacity</p:attrName>
                                        </p:attrNameLst>
                                      </p:cBhvr>
                                      <p:to>
                                        <p:strVal val="0.25"/>
                                      </p:to>
                                    </p:set>
                                    <p:animEffect filter="image" prLst="opacity: 0.25">
                                      <p:cBhvr rctx="IE">
                                        <p:cTn id="55" dur="indefinite"/>
                                        <p:tgtEl>
                                          <p:spTgt spid="8195">
                                            <p:txEl>
                                              <p:pRg st="5" end="5"/>
                                            </p:txEl>
                                          </p:spTgt>
                                        </p:tgtEl>
                                      </p:cBhvr>
                                    </p:animEffect>
                                  </p:childTnLst>
                                </p:cTn>
                              </p:par>
                              <p:par>
                                <p:cTn id="56" presetID="9" presetClass="emph" presetSubtype="0" nodeType="withEffect">
                                  <p:stCondLst>
                                    <p:cond delay="0"/>
                                  </p:stCondLst>
                                  <p:endCondLst>
                                    <p:cond evt="onNext" delay="0">
                                      <p:tgtEl>
                                        <p:sldTgt/>
                                      </p:tgtEl>
                                    </p:cond>
                                  </p:endCondLst>
                                  <p:childTnLst>
                                    <p:set>
                                      <p:cBhvr rctx="PPT">
                                        <p:cTn id="57" dur="indefinite"/>
                                        <p:tgtEl>
                                          <p:spTgt spid="8195">
                                            <p:txEl>
                                              <p:pRg st="6" end="6"/>
                                            </p:txEl>
                                          </p:spTgt>
                                        </p:tgtEl>
                                        <p:attrNameLst>
                                          <p:attrName>style.opacity</p:attrName>
                                        </p:attrNameLst>
                                      </p:cBhvr>
                                      <p:to>
                                        <p:strVal val="0.25"/>
                                      </p:to>
                                    </p:set>
                                    <p:animEffect filter="image" prLst="opacity: 0.25">
                                      <p:cBhvr rctx="IE">
                                        <p:cTn id="58" dur="indefinite"/>
                                        <p:tgtEl>
                                          <p:spTgt spid="8195">
                                            <p:txEl>
                                              <p:pRg st="6" end="6"/>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9" presetClass="emph" presetSubtype="0" nodeType="clickEffect">
                                  <p:stCondLst>
                                    <p:cond delay="0"/>
                                  </p:stCondLst>
                                  <p:endCondLst>
                                    <p:cond evt="onNext" delay="0">
                                      <p:tgtEl>
                                        <p:sldTgt/>
                                      </p:tgtEl>
                                    </p:cond>
                                  </p:endCondLst>
                                  <p:childTnLst>
                                    <p:set>
                                      <p:cBhvr rctx="PPT">
                                        <p:cTn id="62" dur="indefinite"/>
                                        <p:tgtEl>
                                          <p:spTgt spid="8195">
                                            <p:txEl>
                                              <p:pRg st="6" end="6"/>
                                            </p:txEl>
                                          </p:spTgt>
                                        </p:tgtEl>
                                        <p:attrNameLst>
                                          <p:attrName>style.opacity</p:attrName>
                                        </p:attrNameLst>
                                      </p:cBhvr>
                                      <p:to>
                                        <p:strVal val="0.25"/>
                                      </p:to>
                                    </p:set>
                                    <p:animEffect filter="image" prLst="opacity: 0.25">
                                      <p:cBhvr rctx="IE">
                                        <p:cTn id="63" dur="indefinite"/>
                                        <p:tgtEl>
                                          <p:spTgt spid="8195">
                                            <p:txEl>
                                              <p:pRg st="6" end="6"/>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9" presetClass="emph" presetSubtype="0" nodeType="clickEffect">
                                  <p:stCondLst>
                                    <p:cond delay="0"/>
                                  </p:stCondLst>
                                  <p:childTnLst>
                                    <p:set>
                                      <p:cBhvr rctx="PPT">
                                        <p:cTn id="67" dur="indefinite"/>
                                        <p:tgtEl>
                                          <p:spTgt spid="8195">
                                            <p:txEl>
                                              <p:pRg st="8" end="8"/>
                                            </p:txEl>
                                          </p:spTgt>
                                        </p:tgtEl>
                                        <p:attrNameLst>
                                          <p:attrName>style.opacity</p:attrName>
                                        </p:attrNameLst>
                                      </p:cBhvr>
                                      <p:to>
                                        <p:strVal val="0"/>
                                      </p:to>
                                    </p:set>
                                    <p:animEffect filter="image" prLst="opacity: 0">
                                      <p:cBhvr rctx="IE">
                                        <p:cTn id="68" dur="indefinite"/>
                                        <p:tgtEl>
                                          <p:spTgt spid="81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ubrik 4"/>
          <p:cNvSpPr>
            <a:spLocks noGrp="1"/>
          </p:cNvSpPr>
          <p:nvPr>
            <p:ph type="title"/>
          </p:nvPr>
        </p:nvSpPr>
        <p:spPr>
          <a:xfrm>
            <a:off x="435894" y="702156"/>
            <a:ext cx="8272212" cy="1013800"/>
          </a:xfrm>
        </p:spPr>
        <p:txBody>
          <a:bodyPr>
            <a:normAutofit/>
          </a:bodyPr>
          <a:lstStyle/>
          <a:p>
            <a:r>
              <a:rPr lang="sv-SE" dirty="0"/>
              <a:t>Försvårad diagnostik på grund av</a:t>
            </a:r>
          </a:p>
        </p:txBody>
      </p:sp>
      <p:sp>
        <p:nvSpPr>
          <p:cNvPr id="21" name="Rectangle 18">
            <a:extLst>
              <a:ext uri="{FF2B5EF4-FFF2-40B4-BE49-F238E27FC236}">
                <a16:creationId xmlns:a16="http://schemas.microsoft.com/office/drawing/2014/main" id="{FF48D04A-B18A-4669-86FA-1F7C104C4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899" y="2180496"/>
            <a:ext cx="405348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titta_i_lupp"/>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190" r="1" b="13373"/>
          <a:stretch/>
        </p:blipFill>
        <p:spPr>
          <a:xfrm>
            <a:off x="7606855" y="598412"/>
            <a:ext cx="1248377" cy="1224000"/>
          </a:xfrm>
          <a:prstGeom prst="rect">
            <a:avLst/>
          </a:prstGeom>
        </p:spPr>
      </p:pic>
      <p:sp>
        <p:nvSpPr>
          <p:cNvPr id="2" name="Platshållare för innehåll 1"/>
          <p:cNvSpPr>
            <a:spLocks noGrp="1"/>
          </p:cNvSpPr>
          <p:nvPr>
            <p:ph idx="1"/>
          </p:nvPr>
        </p:nvSpPr>
        <p:spPr>
          <a:xfrm>
            <a:off x="4654625" y="2180496"/>
            <a:ext cx="4053480" cy="4045683"/>
          </a:xfrm>
        </p:spPr>
        <p:txBody>
          <a:bodyPr>
            <a:normAutofit/>
          </a:bodyPr>
          <a:lstStyle/>
          <a:p>
            <a:pPr>
              <a:defRPr/>
            </a:pPr>
            <a:r>
              <a:rPr lang="sv-SE" sz="1800" dirty="0"/>
              <a:t>Anatomisk närhet mellan strukturerna</a:t>
            </a:r>
          </a:p>
          <a:p>
            <a:pPr lvl="1">
              <a:buFont typeface="Wingdings" panose="05000000000000000000" pitchFamily="2" charset="2"/>
              <a:buChar char="Ø"/>
              <a:defRPr/>
            </a:pPr>
            <a:r>
              <a:rPr lang="sv-SE" sz="1400" dirty="0"/>
              <a:t>Dental genes?</a:t>
            </a:r>
          </a:p>
          <a:p>
            <a:pPr lvl="1">
              <a:buFont typeface="Wingdings" panose="05000000000000000000" pitchFamily="2" charset="2"/>
              <a:buChar char="Ø"/>
              <a:defRPr/>
            </a:pPr>
            <a:r>
              <a:rPr lang="sv-SE" sz="1400" dirty="0"/>
              <a:t>Muskulär genes?</a:t>
            </a:r>
          </a:p>
          <a:p>
            <a:pPr lvl="1">
              <a:buFont typeface="Wingdings" panose="05000000000000000000" pitchFamily="2" charset="2"/>
              <a:buChar char="Ø"/>
              <a:defRPr/>
            </a:pPr>
            <a:r>
              <a:rPr lang="sv-SE" sz="1400" dirty="0" err="1"/>
              <a:t>Artikulär</a:t>
            </a:r>
            <a:r>
              <a:rPr lang="sv-SE" sz="1400" dirty="0"/>
              <a:t> genes?</a:t>
            </a:r>
          </a:p>
          <a:p>
            <a:pPr lvl="1">
              <a:buFont typeface="Wingdings" panose="05000000000000000000" pitchFamily="2" charset="2"/>
              <a:buChar char="Ø"/>
              <a:defRPr/>
            </a:pPr>
            <a:r>
              <a:rPr lang="sv-SE" sz="1400" dirty="0" err="1"/>
              <a:t>Otorhinolaryngologisk</a:t>
            </a:r>
            <a:r>
              <a:rPr lang="sv-SE" sz="1400" dirty="0"/>
              <a:t> (ÖNH) genes?</a:t>
            </a:r>
          </a:p>
          <a:p>
            <a:pPr>
              <a:defRPr/>
            </a:pPr>
            <a:endParaRPr lang="sv-SE" dirty="0"/>
          </a:p>
          <a:p>
            <a:pPr>
              <a:defRPr/>
            </a:pPr>
            <a:r>
              <a:rPr lang="sv-SE" sz="1800" dirty="0"/>
              <a:t>Gemensam sensorisk nervförsörjning</a:t>
            </a:r>
          </a:p>
          <a:p>
            <a:pPr lvl="1">
              <a:buFont typeface="Wingdings" panose="05000000000000000000" pitchFamily="2" charset="2"/>
              <a:buChar char="Ø"/>
              <a:defRPr/>
            </a:pPr>
            <a:r>
              <a:rPr lang="sv-SE" sz="1400" dirty="0"/>
              <a:t>Främst n </a:t>
            </a:r>
            <a:r>
              <a:rPr lang="sv-SE" sz="1400" dirty="0" err="1"/>
              <a:t>trigeminus</a:t>
            </a:r>
            <a:r>
              <a:rPr lang="sv-SE" sz="1400" dirty="0"/>
              <a:t> </a:t>
            </a:r>
          </a:p>
          <a:p>
            <a:pPr marL="442913" indent="-442913">
              <a:buFont typeface="Wingdings" pitchFamily="2" charset="2"/>
              <a:buNone/>
              <a:defRPr/>
            </a:pPr>
            <a:r>
              <a:rPr lang="fi-FI" dirty="0">
                <a:latin typeface="Times"/>
              </a:rPr>
              <a:t>	</a:t>
            </a:r>
            <a:endParaRPr lang="sv-SE" dirty="0"/>
          </a:p>
          <a:p>
            <a:pPr>
              <a:defRPr/>
            </a:pPr>
            <a:r>
              <a:rPr lang="sv-SE" sz="1800" dirty="0"/>
              <a:t>Refererad smärta</a:t>
            </a:r>
          </a:p>
          <a:p>
            <a:endParaRPr lang="sv-SE" dirty="0"/>
          </a:p>
        </p:txBody>
      </p:sp>
      <p:sp>
        <p:nvSpPr>
          <p:cNvPr id="14" name="Platshållare för sidfot 13">
            <a:extLst>
              <a:ext uri="{FF2B5EF4-FFF2-40B4-BE49-F238E27FC236}">
                <a16:creationId xmlns:a16="http://schemas.microsoft.com/office/drawing/2014/main" id="{32A236EB-4FBF-4362-8238-9028001FBF83}"/>
              </a:ext>
            </a:extLst>
          </p:cNvPr>
          <p:cNvSpPr>
            <a:spLocks noGrp="1"/>
          </p:cNvSpPr>
          <p:nvPr>
            <p:ph type="ftr" sz="quarter" idx="11"/>
          </p:nvPr>
        </p:nvSpPr>
        <p:spPr>
          <a:xfrm>
            <a:off x="435894" y="6400800"/>
            <a:ext cx="5187907" cy="365125"/>
          </a:xfrm>
        </p:spPr>
        <p:txBody>
          <a:bodyPr>
            <a:normAutofit/>
          </a:bodyPr>
          <a:lstStyle/>
          <a:p>
            <a:pPr>
              <a:spcAft>
                <a:spcPts val="600"/>
              </a:spcAft>
            </a:pPr>
            <a:r>
              <a:rPr lang="sv-SE" dirty="0"/>
              <a:t>Karolinska Institutet | Nikolaos Christidis</a:t>
            </a:r>
          </a:p>
        </p:txBody>
      </p:sp>
      <p:sp>
        <p:nvSpPr>
          <p:cNvPr id="4" name="Platshållare för datum 3">
            <a:extLst>
              <a:ext uri="{FF2B5EF4-FFF2-40B4-BE49-F238E27FC236}">
                <a16:creationId xmlns:a16="http://schemas.microsoft.com/office/drawing/2014/main" id="{A9C89C72-3D9F-4C26-B18E-F0357B93E42C}"/>
              </a:ext>
            </a:extLst>
          </p:cNvPr>
          <p:cNvSpPr>
            <a:spLocks noGrp="1"/>
          </p:cNvSpPr>
          <p:nvPr>
            <p:ph type="dt" sz="half" idx="10"/>
          </p:nvPr>
        </p:nvSpPr>
        <p:spPr>
          <a:xfrm>
            <a:off x="5704463" y="6400800"/>
            <a:ext cx="2133599" cy="365125"/>
          </a:xfrm>
        </p:spPr>
        <p:txBody>
          <a:bodyPr>
            <a:normAutofit/>
          </a:bodyPr>
          <a:lstStyle/>
          <a:p>
            <a:pPr>
              <a:spcAft>
                <a:spcPts val="600"/>
              </a:spcAft>
            </a:pPr>
            <a:fld id="{3D31B17C-E598-412B-A420-F7FAB17E722E}" type="datetime1">
              <a:rPr lang="sv-SE" smtClean="0"/>
              <a:pPr>
                <a:spcAft>
                  <a:spcPts val="600"/>
                </a:spcAft>
              </a:pPr>
              <a:t>2019-10-12</a:t>
            </a:fld>
            <a:endParaRPr lang="sv-SE" dirty="0"/>
          </a:p>
        </p:txBody>
      </p:sp>
      <p:sp>
        <p:nvSpPr>
          <p:cNvPr id="3" name="Platshållare för bildnummer 2"/>
          <p:cNvSpPr>
            <a:spLocks noGrp="1"/>
          </p:cNvSpPr>
          <p:nvPr>
            <p:ph type="sldNum" sz="quarter" idx="12"/>
          </p:nvPr>
        </p:nvSpPr>
        <p:spPr>
          <a:xfrm>
            <a:off x="7918725" y="6400800"/>
            <a:ext cx="789381" cy="365125"/>
          </a:xfrm>
        </p:spPr>
        <p:txBody>
          <a:bodyPr>
            <a:normAutofit/>
          </a:bodyPr>
          <a:lstStyle/>
          <a:p>
            <a:pPr>
              <a:spcAft>
                <a:spcPts val="600"/>
              </a:spcAft>
            </a:pPr>
            <a:fld id="{FE44EC8C-84D1-4784-A269-BAED38FEE1D8}" type="slidenum">
              <a:rPr lang="sv-SE" smtClean="0"/>
              <a:pPr>
                <a:spcAft>
                  <a:spcPts val="600"/>
                </a:spcAft>
              </a:pPr>
              <a:t>13</a:t>
            </a:fld>
            <a:endParaRPr lang="sv-SE"/>
          </a:p>
        </p:txBody>
      </p:sp>
      <p:pic>
        <p:nvPicPr>
          <p:cNvPr id="19" name="Bildobjekt 18" descr="En bild som visar text, karta&#10;&#10;Automatiskt genererad beskrivning">
            <a:extLst>
              <a:ext uri="{FF2B5EF4-FFF2-40B4-BE49-F238E27FC236}">
                <a16:creationId xmlns:a16="http://schemas.microsoft.com/office/drawing/2014/main" id="{BBA43EB0-8922-4014-8161-037BA1359E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64"/>
          <a:stretch/>
        </p:blipFill>
        <p:spPr>
          <a:xfrm>
            <a:off x="539552" y="2420888"/>
            <a:ext cx="3346375" cy="3562399"/>
          </a:xfrm>
          <a:prstGeom prst="rect">
            <a:avLst/>
          </a:prstGeom>
        </p:spPr>
      </p:pic>
      <p:grpSp>
        <p:nvGrpSpPr>
          <p:cNvPr id="17" name="Grupp 16">
            <a:extLst>
              <a:ext uri="{FF2B5EF4-FFF2-40B4-BE49-F238E27FC236}">
                <a16:creationId xmlns:a16="http://schemas.microsoft.com/office/drawing/2014/main" id="{C7A6FBB2-438A-4347-8972-EB84FE1FBB0C}"/>
              </a:ext>
            </a:extLst>
          </p:cNvPr>
          <p:cNvGrpSpPr>
            <a:grpSpLocks/>
          </p:cNvGrpSpPr>
          <p:nvPr/>
        </p:nvGrpSpPr>
        <p:grpSpPr bwMode="auto">
          <a:xfrm>
            <a:off x="472949" y="3559781"/>
            <a:ext cx="3982332" cy="2170030"/>
            <a:chOff x="3141643" y="4293736"/>
            <a:chExt cx="3982527" cy="2170029"/>
          </a:xfrm>
        </p:grpSpPr>
        <p:sp>
          <p:nvSpPr>
            <p:cNvPr id="20" name="Rektangel 6">
              <a:extLst>
                <a:ext uri="{FF2B5EF4-FFF2-40B4-BE49-F238E27FC236}">
                  <a16:creationId xmlns:a16="http://schemas.microsoft.com/office/drawing/2014/main" id="{687A77CC-185C-45A9-AF83-A8552590FEEE}"/>
                </a:ext>
              </a:extLst>
            </p:cNvPr>
            <p:cNvSpPr>
              <a:spLocks noChangeArrowheads="1"/>
            </p:cNvSpPr>
            <p:nvPr/>
          </p:nvSpPr>
          <p:spPr bwMode="auto">
            <a:xfrm>
              <a:off x="5899897" y="4293736"/>
              <a:ext cx="11994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sv-SE" sz="1200" dirty="0">
                  <a:latin typeface="Arial" pitchFamily="34" charset="0"/>
                  <a:cs typeface="Arial" pitchFamily="34" charset="0"/>
                </a:rPr>
                <a:t>N. </a:t>
              </a:r>
              <a:r>
                <a:rPr lang="sv-SE" sz="1200" dirty="0" err="1">
                  <a:latin typeface="Arial" pitchFamily="34" charset="0"/>
                  <a:cs typeface="Arial" pitchFamily="34" charset="0"/>
                </a:rPr>
                <a:t>ophtalmicus</a:t>
              </a:r>
              <a:endParaRPr lang="sv-SE" sz="1200" dirty="0">
                <a:latin typeface="Arial" pitchFamily="34" charset="0"/>
                <a:cs typeface="Arial" pitchFamily="34" charset="0"/>
              </a:endParaRPr>
            </a:p>
          </p:txBody>
        </p:sp>
        <p:sp>
          <p:nvSpPr>
            <p:cNvPr id="22" name="Rektangel 11">
              <a:extLst>
                <a:ext uri="{FF2B5EF4-FFF2-40B4-BE49-F238E27FC236}">
                  <a16:creationId xmlns:a16="http://schemas.microsoft.com/office/drawing/2014/main" id="{E1EB2BC6-E2C5-4519-AB2A-9B9107C46516}"/>
                </a:ext>
              </a:extLst>
            </p:cNvPr>
            <p:cNvSpPr>
              <a:spLocks noChangeArrowheads="1"/>
            </p:cNvSpPr>
            <p:nvPr/>
          </p:nvSpPr>
          <p:spPr bwMode="auto">
            <a:xfrm>
              <a:off x="6037384" y="5395754"/>
              <a:ext cx="10198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sv-SE" sz="1200" dirty="0">
                  <a:latin typeface="Arial" pitchFamily="34" charset="0"/>
                  <a:cs typeface="Arial" pitchFamily="34" charset="0"/>
                </a:rPr>
                <a:t>N. maxillaris</a:t>
              </a:r>
            </a:p>
          </p:txBody>
        </p:sp>
        <p:sp>
          <p:nvSpPr>
            <p:cNvPr id="23" name="Rektangel 12">
              <a:extLst>
                <a:ext uri="{FF2B5EF4-FFF2-40B4-BE49-F238E27FC236}">
                  <a16:creationId xmlns:a16="http://schemas.microsoft.com/office/drawing/2014/main" id="{EE52CD24-BC84-47CD-A849-21A801A00E4C}"/>
                </a:ext>
              </a:extLst>
            </p:cNvPr>
            <p:cNvSpPr>
              <a:spLocks noChangeArrowheads="1"/>
            </p:cNvSpPr>
            <p:nvPr/>
          </p:nvSpPr>
          <p:spPr bwMode="auto">
            <a:xfrm>
              <a:off x="5875049" y="6186766"/>
              <a:ext cx="12491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sv-SE" sz="1200" dirty="0">
                  <a:latin typeface="Arial" pitchFamily="34" charset="0"/>
                  <a:cs typeface="Arial" pitchFamily="34" charset="0"/>
                </a:rPr>
                <a:t>N. </a:t>
              </a:r>
              <a:r>
                <a:rPr lang="sv-SE" sz="1200" dirty="0" err="1">
                  <a:latin typeface="Arial" pitchFamily="34" charset="0"/>
                  <a:cs typeface="Arial" pitchFamily="34" charset="0"/>
                </a:rPr>
                <a:t>mandibularis</a:t>
              </a:r>
              <a:endParaRPr lang="sv-SE" sz="1200" dirty="0">
                <a:latin typeface="Arial" pitchFamily="34" charset="0"/>
                <a:cs typeface="Arial" pitchFamily="34" charset="0"/>
              </a:endParaRPr>
            </a:p>
          </p:txBody>
        </p:sp>
        <p:sp>
          <p:nvSpPr>
            <p:cNvPr id="24" name="Rektangel 13">
              <a:extLst>
                <a:ext uri="{FF2B5EF4-FFF2-40B4-BE49-F238E27FC236}">
                  <a16:creationId xmlns:a16="http://schemas.microsoft.com/office/drawing/2014/main" id="{42113673-8145-4217-BF5E-33715E2F7CF7}"/>
                </a:ext>
              </a:extLst>
            </p:cNvPr>
            <p:cNvSpPr>
              <a:spLocks noChangeArrowheads="1"/>
            </p:cNvSpPr>
            <p:nvPr/>
          </p:nvSpPr>
          <p:spPr bwMode="auto">
            <a:xfrm>
              <a:off x="3141643" y="5909767"/>
              <a:ext cx="16242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sv-SE" sz="1200" dirty="0">
                  <a:latin typeface="Arial" pitchFamily="34" charset="0"/>
                  <a:cs typeface="Arial" pitchFamily="34" charset="0"/>
                </a:rPr>
                <a:t>N. </a:t>
              </a:r>
              <a:r>
                <a:rPr lang="sv-SE" sz="1200" dirty="0" err="1">
                  <a:latin typeface="Arial" pitchFamily="34" charset="0"/>
                  <a:cs typeface="Arial" pitchFamily="34" charset="0"/>
                </a:rPr>
                <a:t>auriculotemporalis</a:t>
              </a:r>
              <a:endParaRPr lang="sv-SE" sz="1200" dirty="0">
                <a:latin typeface="Arial" pitchFamily="34" charset="0"/>
                <a:cs typeface="Arial" pitchFamily="34" charset="0"/>
              </a:endParaRPr>
            </a:p>
          </p:txBody>
        </p:sp>
        <p:cxnSp>
          <p:nvCxnSpPr>
            <p:cNvPr id="25" name="Rak 8">
              <a:extLst>
                <a:ext uri="{FF2B5EF4-FFF2-40B4-BE49-F238E27FC236}">
                  <a16:creationId xmlns:a16="http://schemas.microsoft.com/office/drawing/2014/main" id="{9611B755-18E9-42D5-B673-486BCD47909C}"/>
                </a:ext>
              </a:extLst>
            </p:cNvPr>
            <p:cNvCxnSpPr>
              <a:cxnSpLocks noChangeShapeType="1"/>
            </p:cNvCxnSpPr>
            <p:nvPr/>
          </p:nvCxnSpPr>
          <p:spPr bwMode="auto">
            <a:xfrm flipH="1">
              <a:off x="3832834" y="5549728"/>
              <a:ext cx="710787" cy="36003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26" name="Rektangel 12">
            <a:extLst>
              <a:ext uri="{FF2B5EF4-FFF2-40B4-BE49-F238E27FC236}">
                <a16:creationId xmlns:a16="http://schemas.microsoft.com/office/drawing/2014/main" id="{D71ACB09-695D-463D-BD83-1C2751FF618F}"/>
              </a:ext>
            </a:extLst>
          </p:cNvPr>
          <p:cNvSpPr>
            <a:spLocks noChangeArrowheads="1"/>
          </p:cNvSpPr>
          <p:nvPr/>
        </p:nvSpPr>
        <p:spPr bwMode="auto">
          <a:xfrm>
            <a:off x="287634" y="5884391"/>
            <a:ext cx="29434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sv-SE" sz="800" dirty="0">
                <a:solidFill>
                  <a:schemeClr val="bg1">
                    <a:lumMod val="50000"/>
                  </a:schemeClr>
                </a:solidFill>
                <a:latin typeface="Arial" pitchFamily="34" charset="0"/>
                <a:cs typeface="Arial" pitchFamily="34" charset="0"/>
              </a:rPr>
              <a:t>Illustration av Johanna Svedenlöf och Nikolaos Christidis </a:t>
            </a:r>
            <a:br>
              <a:rPr lang="sv-SE" sz="800" dirty="0">
                <a:solidFill>
                  <a:schemeClr val="bg1">
                    <a:lumMod val="50000"/>
                  </a:schemeClr>
                </a:solidFill>
                <a:latin typeface="Arial" pitchFamily="34" charset="0"/>
                <a:cs typeface="Arial" pitchFamily="34" charset="0"/>
              </a:rPr>
            </a:br>
            <a:r>
              <a:rPr lang="sv-SE" sz="800" i="1" dirty="0">
                <a:solidFill>
                  <a:schemeClr val="bg1">
                    <a:lumMod val="50000"/>
                  </a:schemeClr>
                </a:solidFill>
                <a:latin typeface="Arial" pitchFamily="34" charset="0"/>
                <a:cs typeface="Arial" pitchFamily="34" charset="0"/>
              </a:rPr>
              <a:t>Bettfysiologi – en bok om </a:t>
            </a:r>
            <a:r>
              <a:rPr lang="sv-SE" sz="800" i="1" dirty="0" err="1">
                <a:solidFill>
                  <a:schemeClr val="bg1">
                    <a:lumMod val="50000"/>
                  </a:schemeClr>
                </a:solidFill>
                <a:latin typeface="Arial" pitchFamily="34" charset="0"/>
                <a:cs typeface="Arial" pitchFamily="34" charset="0"/>
              </a:rPr>
              <a:t>orofacial</a:t>
            </a:r>
            <a:r>
              <a:rPr lang="sv-SE" sz="800" i="1" dirty="0">
                <a:solidFill>
                  <a:schemeClr val="bg1">
                    <a:lumMod val="50000"/>
                  </a:schemeClr>
                </a:solidFill>
                <a:latin typeface="Arial" pitchFamily="34" charset="0"/>
                <a:cs typeface="Arial" pitchFamily="34" charset="0"/>
              </a:rPr>
              <a:t> smärta och käkfunktion </a:t>
            </a:r>
          </a:p>
        </p:txBody>
      </p:sp>
    </p:spTree>
    <p:extLst>
      <p:ext uri="{BB962C8B-B14F-4D97-AF65-F5344CB8AC3E}">
        <p14:creationId xmlns:p14="http://schemas.microsoft.com/office/powerpoint/2010/main" val="1459995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435894" y="702156"/>
            <a:ext cx="8272212" cy="1013800"/>
          </a:xfrm>
        </p:spPr>
        <p:txBody>
          <a:bodyPr/>
          <a:lstStyle/>
          <a:p>
            <a:r>
              <a:rPr lang="sv-SE" dirty="0"/>
              <a:t>Konsekvenser för den </a:t>
            </a:r>
            <a:r>
              <a:rPr lang="sv-SE" dirty="0" err="1"/>
              <a:t>bettfysiologiska</a:t>
            </a:r>
            <a:r>
              <a:rPr lang="sv-SE" dirty="0"/>
              <a:t> patienten</a:t>
            </a:r>
          </a:p>
        </p:txBody>
      </p:sp>
      <p:sp>
        <p:nvSpPr>
          <p:cNvPr id="2" name="Platshållare för innehåll 1"/>
          <p:cNvSpPr>
            <a:spLocks noGrp="1"/>
          </p:cNvSpPr>
          <p:nvPr>
            <p:ph idx="1"/>
          </p:nvPr>
        </p:nvSpPr>
        <p:spPr>
          <a:xfrm>
            <a:off x="435895" y="2180497"/>
            <a:ext cx="8272211" cy="3678303"/>
          </a:xfrm>
        </p:spPr>
        <p:txBody>
          <a:bodyPr anchor="t"/>
          <a:lstStyle/>
          <a:p>
            <a:pPr>
              <a:spcAft>
                <a:spcPts val="1000"/>
              </a:spcAft>
            </a:pPr>
            <a:r>
              <a:rPr lang="sv-SE" sz="1800" dirty="0"/>
              <a:t>Nedsatt livskvalitet</a:t>
            </a:r>
          </a:p>
          <a:p>
            <a:pPr lvl="1">
              <a:spcBef>
                <a:spcPts val="0"/>
              </a:spcBef>
              <a:buFont typeface="Wingdings" panose="05000000000000000000" pitchFamily="2" charset="2"/>
              <a:buChar char="Ø"/>
            </a:pPr>
            <a:r>
              <a:rPr lang="sv-SE" sz="1600" dirty="0"/>
              <a:t>nedstämdhet/depression</a:t>
            </a:r>
          </a:p>
          <a:p>
            <a:pPr lvl="1">
              <a:buFont typeface="Wingdings" panose="05000000000000000000" pitchFamily="2" charset="2"/>
              <a:buChar char="Ø"/>
            </a:pPr>
            <a:r>
              <a:rPr lang="sv-SE" sz="1600" dirty="0"/>
              <a:t>försämrade sociala relationer</a:t>
            </a:r>
          </a:p>
          <a:p>
            <a:pPr lvl="1">
              <a:buFont typeface="Wingdings" panose="05000000000000000000" pitchFamily="2" charset="2"/>
              <a:buChar char="Ø"/>
            </a:pPr>
            <a:r>
              <a:rPr lang="sv-SE" sz="1600" dirty="0"/>
              <a:t>trötthetssyndrom</a:t>
            </a:r>
          </a:p>
          <a:p>
            <a:pPr>
              <a:spcAft>
                <a:spcPts val="1000"/>
              </a:spcAft>
            </a:pPr>
            <a:endParaRPr lang="sv-SE" sz="1800" dirty="0"/>
          </a:p>
          <a:p>
            <a:pPr>
              <a:spcAft>
                <a:spcPts val="1000"/>
              </a:spcAft>
            </a:pPr>
            <a:r>
              <a:rPr lang="sv-SE" sz="1800" dirty="0"/>
              <a:t>Knappt hälften hade sökt tandläkare/läkare för sin ansiktssmärta</a:t>
            </a:r>
          </a:p>
          <a:p>
            <a:pPr>
              <a:spcAft>
                <a:spcPts val="1000"/>
              </a:spcAft>
            </a:pPr>
            <a:r>
              <a:rPr lang="sv-SE" sz="1800" dirty="0"/>
              <a:t>Knappt 1 av 5 hade stannat hemma från arbetet pga. ansiktssmärta</a:t>
            </a:r>
          </a:p>
          <a:p>
            <a:endParaRPr lang="sv-SE" dirty="0"/>
          </a:p>
        </p:txBody>
      </p:sp>
      <p:sp>
        <p:nvSpPr>
          <p:cNvPr id="6" name="Platshållare för datum 5">
            <a:extLst>
              <a:ext uri="{FF2B5EF4-FFF2-40B4-BE49-F238E27FC236}">
                <a16:creationId xmlns:a16="http://schemas.microsoft.com/office/drawing/2014/main" id="{480C795D-9097-4E15-8B73-2E032A680D1D}"/>
              </a:ext>
            </a:extLst>
          </p:cNvPr>
          <p:cNvSpPr>
            <a:spLocks noGrp="1"/>
          </p:cNvSpPr>
          <p:nvPr>
            <p:ph type="dt" sz="half" idx="10"/>
          </p:nvPr>
        </p:nvSpPr>
        <p:spPr>
          <a:xfrm>
            <a:off x="5704464" y="5956138"/>
            <a:ext cx="2133599" cy="365125"/>
          </a:xfrm>
        </p:spPr>
        <p:txBody>
          <a:bodyPr/>
          <a:lstStyle/>
          <a:p>
            <a:fld id="{AD9D7E97-7678-4744-9607-83C9E558C5EF}" type="datetime1">
              <a:rPr lang="sv-SE" smtClean="0"/>
              <a:t>2019-10-12</a:t>
            </a:fld>
            <a:endParaRPr lang="sv-SE"/>
          </a:p>
        </p:txBody>
      </p:sp>
      <p:sp>
        <p:nvSpPr>
          <p:cNvPr id="7" name="Platshållare för sidfot 6">
            <a:extLst>
              <a:ext uri="{FF2B5EF4-FFF2-40B4-BE49-F238E27FC236}">
                <a16:creationId xmlns:a16="http://schemas.microsoft.com/office/drawing/2014/main" id="{19DEF4CF-FD4A-474B-B700-B6B91139DE5D}"/>
              </a:ext>
            </a:extLst>
          </p:cNvPr>
          <p:cNvSpPr>
            <a:spLocks noGrp="1"/>
          </p:cNvSpPr>
          <p:nvPr>
            <p:ph type="ftr" sz="quarter" idx="11"/>
          </p:nvPr>
        </p:nvSpPr>
        <p:spPr>
          <a:xfrm>
            <a:off x="435894" y="5951812"/>
            <a:ext cx="5187908" cy="365125"/>
          </a:xfrm>
        </p:spPr>
        <p:txBody>
          <a:bodyPr/>
          <a:lstStyle/>
          <a:p>
            <a:r>
              <a:rPr lang="sv-SE"/>
              <a:t>Karolinska Institutet | Nikolaos Christidis</a:t>
            </a:r>
          </a:p>
        </p:txBody>
      </p:sp>
      <p:sp>
        <p:nvSpPr>
          <p:cNvPr id="5" name="Platshållare för bildnummer 4"/>
          <p:cNvSpPr>
            <a:spLocks noGrp="1"/>
          </p:cNvSpPr>
          <p:nvPr>
            <p:ph type="sldNum" sz="quarter" idx="12"/>
          </p:nvPr>
        </p:nvSpPr>
        <p:spPr>
          <a:xfrm>
            <a:off x="7918725" y="5956138"/>
            <a:ext cx="789381" cy="365125"/>
          </a:xfrm>
        </p:spPr>
        <p:txBody>
          <a:bodyPr/>
          <a:lstStyle/>
          <a:p>
            <a:fld id="{FE44EC8C-84D1-4784-A269-BAED38FEE1D8}" type="slidenum">
              <a:rPr lang="sv-SE" smtClean="0"/>
              <a:t>14</a:t>
            </a:fld>
            <a:endParaRPr lang="sv-SE"/>
          </a:p>
        </p:txBody>
      </p:sp>
      <p:pic>
        <p:nvPicPr>
          <p:cNvPr id="4" name="Picture 2" descr="http://t3.gstatic.com/images?q=tbn:ANd9GcQrtJJJu-_dJhpLUgKQp51rvukerwYgtV4joTNcVdsh015ZAv8-dw"/>
          <p:cNvPicPr>
            <a:picLocks noChangeAspect="1" noChangeArrowheads="1"/>
          </p:cNvPicPr>
          <p:nvPr/>
        </p:nvPicPr>
        <p:blipFill>
          <a:blip r:embed="rId2" cstate="screen"/>
          <a:srcRect/>
          <a:stretch>
            <a:fillRect/>
          </a:stretch>
        </p:blipFill>
        <p:spPr bwMode="auto">
          <a:xfrm>
            <a:off x="6300192" y="2083159"/>
            <a:ext cx="2328988" cy="1936863"/>
          </a:xfrm>
          <a:prstGeom prst="rect">
            <a:avLst/>
          </a:prstGeom>
          <a:noFill/>
        </p:spPr>
      </p:pic>
    </p:spTree>
    <p:extLst>
      <p:ext uri="{BB962C8B-B14F-4D97-AF65-F5344CB8AC3E}">
        <p14:creationId xmlns:p14="http://schemas.microsoft.com/office/powerpoint/2010/main" val="1235425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ADDB9E1-AB12-462E-8E0D-83CA31C6E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1"/>
            <a:ext cx="9143999"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214040EB-4842-44D5-9380-BDF41FB7B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077" y="723899"/>
            <a:ext cx="277749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Rubrik 1"/>
          <p:cNvSpPr>
            <a:spLocks noGrp="1"/>
          </p:cNvSpPr>
          <p:nvPr>
            <p:ph type="title"/>
          </p:nvPr>
        </p:nvSpPr>
        <p:spPr>
          <a:xfrm>
            <a:off x="602391" y="1209184"/>
            <a:ext cx="2316892" cy="4734416"/>
          </a:xfrm>
        </p:spPr>
        <p:txBody>
          <a:bodyPr anchor="ctr">
            <a:normAutofit/>
          </a:bodyPr>
          <a:lstStyle/>
          <a:p>
            <a:r>
              <a:rPr lang="sv-SE">
                <a:solidFill>
                  <a:srgbClr val="FFFFFF"/>
                </a:solidFill>
              </a:rPr>
              <a:t>Situationen för barn och tonåringar</a:t>
            </a:r>
          </a:p>
        </p:txBody>
      </p:sp>
      <p:sp>
        <p:nvSpPr>
          <p:cNvPr id="75" name="Rectangle 74">
            <a:extLst>
              <a:ext uri="{FF2B5EF4-FFF2-40B4-BE49-F238E27FC236}">
                <a16:creationId xmlns:a16="http://schemas.microsoft.com/office/drawing/2014/main" id="{0C076E08-C160-41E7-8D09-E2436B591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25A65B62-07C4-4876-A101-9C85F48A02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D02BCE7C-4E97-4627-9FD1-DD7B633E5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Platshållare för innehåll 2"/>
          <p:cNvSpPr>
            <a:spLocks noGrp="1"/>
          </p:cNvSpPr>
          <p:nvPr>
            <p:ph idx="1"/>
          </p:nvPr>
        </p:nvSpPr>
        <p:spPr>
          <a:xfrm>
            <a:off x="3421402" y="723900"/>
            <a:ext cx="5387698" cy="3252678"/>
          </a:xfrm>
        </p:spPr>
        <p:txBody>
          <a:bodyPr>
            <a:normAutofit/>
          </a:bodyPr>
          <a:lstStyle/>
          <a:p>
            <a:r>
              <a:rPr lang="sv-SE" sz="1800" dirty="0"/>
              <a:t>Försämrad livskvalitet</a:t>
            </a:r>
          </a:p>
          <a:p>
            <a:pPr lvl="1">
              <a:buFont typeface="Wingdings" panose="05000000000000000000" pitchFamily="2" charset="2"/>
              <a:buChar char="Ø"/>
            </a:pPr>
            <a:r>
              <a:rPr lang="sv-SE" sz="1400" dirty="0"/>
              <a:t>20% konsumerar analgetika varje vecka</a:t>
            </a:r>
          </a:p>
          <a:p>
            <a:pPr lvl="1">
              <a:buFont typeface="Wingdings" panose="05000000000000000000" pitchFamily="2" charset="2"/>
              <a:buChar char="Ø"/>
            </a:pPr>
            <a:r>
              <a:rPr lang="sv-SE" sz="1400" dirty="0"/>
              <a:t>20% missar minst 1 dag i skolan per månad</a:t>
            </a:r>
          </a:p>
          <a:p>
            <a:endParaRPr lang="sv-SE" sz="1600" dirty="0"/>
          </a:p>
          <a:p>
            <a:r>
              <a:rPr lang="sv-SE" sz="1800" dirty="0"/>
              <a:t>Så många som 3-5% av tonåringarna har ett objektivt behandlingsbehov</a:t>
            </a:r>
          </a:p>
          <a:p>
            <a:endParaRPr lang="sv-SE" sz="1600" dirty="0"/>
          </a:p>
          <a:p>
            <a:r>
              <a:rPr lang="sv-SE" sz="1800" dirty="0"/>
              <a:t>Bara 1-2% av tonåringarna får behandling</a:t>
            </a:r>
          </a:p>
          <a:p>
            <a:pPr lvl="1">
              <a:buFont typeface="Wingdings" panose="05000000000000000000" pitchFamily="2" charset="2"/>
              <a:buChar char="Ø"/>
            </a:pPr>
            <a:r>
              <a:rPr lang="sv-SE" sz="1400" dirty="0"/>
              <a:t>1/3 av patienterna får med andra ord behandling</a:t>
            </a:r>
          </a:p>
        </p:txBody>
      </p:sp>
      <p:pic>
        <p:nvPicPr>
          <p:cNvPr id="3074" name="Picture 2" descr="C:\Users\nikos\AppData\Local\Microsoft\Windows\Temporary Internet Files\Content.IE5\UXYTA0GH\MC90029095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1690" y="4141988"/>
            <a:ext cx="1794344" cy="2093402"/>
          </a:xfrm>
          <a:prstGeom prst="rect">
            <a:avLst/>
          </a:prstGeom>
          <a:noFill/>
          <a:extLst>
            <a:ext uri="{909E8E84-426E-40DD-AFC4-6F175D3DCCD1}">
              <a14:hiddenFill xmlns:a14="http://schemas.microsoft.com/office/drawing/2010/main">
                <a:solidFill>
                  <a:srgbClr val="FFFFFF"/>
                </a:solidFill>
              </a14:hiddenFill>
            </a:ext>
          </a:extLst>
        </p:spPr>
      </p:pic>
      <p:sp>
        <p:nvSpPr>
          <p:cNvPr id="7" name="Platshållare för sidfot 6">
            <a:extLst>
              <a:ext uri="{FF2B5EF4-FFF2-40B4-BE49-F238E27FC236}">
                <a16:creationId xmlns:a16="http://schemas.microsoft.com/office/drawing/2014/main" id="{F1A615D2-746E-4C9C-90A5-D0F95927B0C2}"/>
              </a:ext>
            </a:extLst>
          </p:cNvPr>
          <p:cNvSpPr>
            <a:spLocks noGrp="1"/>
          </p:cNvSpPr>
          <p:nvPr>
            <p:ph type="ftr" sz="quarter" idx="11"/>
          </p:nvPr>
        </p:nvSpPr>
        <p:spPr>
          <a:xfrm>
            <a:off x="435894" y="6400800"/>
            <a:ext cx="5187907" cy="365125"/>
          </a:xfrm>
        </p:spPr>
        <p:txBody>
          <a:bodyPr>
            <a:normAutofit/>
          </a:bodyPr>
          <a:lstStyle/>
          <a:p>
            <a:pPr>
              <a:spcAft>
                <a:spcPts val="600"/>
              </a:spcAft>
            </a:pPr>
            <a:r>
              <a:rPr lang="sv-SE"/>
              <a:t>Karolinska Institutet | Nikolaos Christidis</a:t>
            </a:r>
          </a:p>
        </p:txBody>
      </p:sp>
      <p:sp>
        <p:nvSpPr>
          <p:cNvPr id="6" name="Platshållare för datum 5">
            <a:extLst>
              <a:ext uri="{FF2B5EF4-FFF2-40B4-BE49-F238E27FC236}">
                <a16:creationId xmlns:a16="http://schemas.microsoft.com/office/drawing/2014/main" id="{0D6DFD41-AF1D-42A0-98FB-EABE1C15BD72}"/>
              </a:ext>
            </a:extLst>
          </p:cNvPr>
          <p:cNvSpPr>
            <a:spLocks noGrp="1"/>
          </p:cNvSpPr>
          <p:nvPr>
            <p:ph type="dt" sz="half" idx="10"/>
          </p:nvPr>
        </p:nvSpPr>
        <p:spPr>
          <a:xfrm>
            <a:off x="5704463" y="6400800"/>
            <a:ext cx="2133599" cy="365125"/>
          </a:xfrm>
        </p:spPr>
        <p:txBody>
          <a:bodyPr>
            <a:normAutofit/>
          </a:bodyPr>
          <a:lstStyle/>
          <a:p>
            <a:pPr>
              <a:spcAft>
                <a:spcPts val="600"/>
              </a:spcAft>
            </a:pPr>
            <a:fld id="{5D765B2E-C331-4CF5-8038-B56EEBFB649B}" type="datetime1">
              <a:rPr lang="sv-SE" smtClean="0"/>
              <a:pPr>
                <a:spcAft>
                  <a:spcPts val="600"/>
                </a:spcAft>
              </a:pPr>
              <a:t>2019-10-12</a:t>
            </a:fld>
            <a:endParaRPr lang="sv-SE"/>
          </a:p>
        </p:txBody>
      </p:sp>
      <p:sp>
        <p:nvSpPr>
          <p:cNvPr id="5" name="Platshållare för bildnummer 4"/>
          <p:cNvSpPr>
            <a:spLocks noGrp="1"/>
          </p:cNvSpPr>
          <p:nvPr>
            <p:ph type="sldNum" sz="quarter" idx="12"/>
          </p:nvPr>
        </p:nvSpPr>
        <p:spPr>
          <a:xfrm>
            <a:off x="7918725" y="6400800"/>
            <a:ext cx="789381" cy="365125"/>
          </a:xfrm>
        </p:spPr>
        <p:txBody>
          <a:bodyPr>
            <a:normAutofit/>
          </a:bodyPr>
          <a:lstStyle/>
          <a:p>
            <a:pPr>
              <a:spcAft>
                <a:spcPts val="600"/>
              </a:spcAft>
            </a:pPr>
            <a:fld id="{FE44EC8C-84D1-4784-A269-BAED38FEE1D8}" type="slidenum">
              <a:rPr lang="sv-SE" smtClean="0"/>
              <a:pPr>
                <a:spcAft>
                  <a:spcPts val="600"/>
                </a:spcAft>
              </a:pPr>
              <a:t>15</a:t>
            </a:fld>
            <a:endParaRPr lang="sv-SE"/>
          </a:p>
        </p:txBody>
      </p:sp>
    </p:spTree>
    <p:extLst>
      <p:ext uri="{BB962C8B-B14F-4D97-AF65-F5344CB8AC3E}">
        <p14:creationId xmlns:p14="http://schemas.microsoft.com/office/powerpoint/2010/main" val="2304156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TMD – temporomandibular disorders</a:t>
            </a:r>
          </a:p>
        </p:txBody>
      </p:sp>
      <p:sp>
        <p:nvSpPr>
          <p:cNvPr id="3" name="Platshållare för innehåll 2"/>
          <p:cNvSpPr>
            <a:spLocks noGrp="1"/>
          </p:cNvSpPr>
          <p:nvPr>
            <p:ph idx="1"/>
          </p:nvPr>
        </p:nvSpPr>
        <p:spPr/>
        <p:txBody>
          <a:bodyPr anchor="t">
            <a:normAutofit/>
          </a:bodyPr>
          <a:lstStyle/>
          <a:p>
            <a:r>
              <a:rPr lang="sv-SE" sz="2000" dirty="0">
                <a:cs typeface="Arial" charset="0"/>
              </a:rPr>
              <a:t>Ett samlingsnamn för ett flertal kliniska tillstånd som involverar tuggmuskulatur, käkled och/eller närliggande strukturer</a:t>
            </a:r>
          </a:p>
        </p:txBody>
      </p:sp>
      <p:sp>
        <p:nvSpPr>
          <p:cNvPr id="19" name="Platshållare för datum 18">
            <a:extLst>
              <a:ext uri="{FF2B5EF4-FFF2-40B4-BE49-F238E27FC236}">
                <a16:creationId xmlns:a16="http://schemas.microsoft.com/office/drawing/2014/main" id="{7E469D39-2E8D-4EBC-8331-C68E6311A6DA}"/>
              </a:ext>
            </a:extLst>
          </p:cNvPr>
          <p:cNvSpPr>
            <a:spLocks noGrp="1"/>
          </p:cNvSpPr>
          <p:nvPr>
            <p:ph type="dt" sz="half" idx="10"/>
          </p:nvPr>
        </p:nvSpPr>
        <p:spPr/>
        <p:txBody>
          <a:bodyPr/>
          <a:lstStyle/>
          <a:p>
            <a:fld id="{47194169-A07B-4191-813E-0BACF33A1236}" type="datetime1">
              <a:rPr lang="sv-SE" smtClean="0"/>
              <a:t>2019-10-12</a:t>
            </a:fld>
            <a:endParaRPr lang="sv-SE"/>
          </a:p>
        </p:txBody>
      </p:sp>
      <p:sp>
        <p:nvSpPr>
          <p:cNvPr id="20" name="Platshållare för sidfot 19">
            <a:extLst>
              <a:ext uri="{FF2B5EF4-FFF2-40B4-BE49-F238E27FC236}">
                <a16:creationId xmlns:a16="http://schemas.microsoft.com/office/drawing/2014/main" id="{D55EB98A-D791-4FE7-A2B2-BC03CEB40C05}"/>
              </a:ext>
            </a:extLst>
          </p:cNvPr>
          <p:cNvSpPr>
            <a:spLocks noGrp="1"/>
          </p:cNvSpPr>
          <p:nvPr>
            <p:ph type="ftr" sz="quarter" idx="11"/>
          </p:nvPr>
        </p:nvSpPr>
        <p:spPr/>
        <p:txBody>
          <a:bodyPr/>
          <a:lstStyle/>
          <a:p>
            <a:r>
              <a:rPr lang="sv-SE"/>
              <a:t>Karolinska Institutet | Nikolaos Christidis</a:t>
            </a:r>
          </a:p>
        </p:txBody>
      </p:sp>
      <p:sp>
        <p:nvSpPr>
          <p:cNvPr id="4" name="Platshållare för bildnummer 3"/>
          <p:cNvSpPr>
            <a:spLocks noGrp="1"/>
          </p:cNvSpPr>
          <p:nvPr>
            <p:ph type="sldNum" sz="quarter" idx="12"/>
          </p:nvPr>
        </p:nvSpPr>
        <p:spPr/>
        <p:txBody>
          <a:bodyPr/>
          <a:lstStyle/>
          <a:p>
            <a:fld id="{FE44EC8C-84D1-4784-A269-BAED38FEE1D8}" type="slidenum">
              <a:rPr lang="sv-SE" smtClean="0"/>
              <a:t>16</a:t>
            </a:fld>
            <a:endParaRPr lang="sv-SE"/>
          </a:p>
        </p:txBody>
      </p:sp>
      <p:pic>
        <p:nvPicPr>
          <p:cNvPr id="5" name="Bildobjekt 4"/>
          <p:cNvPicPr>
            <a:picLocks noChangeAspect="1"/>
          </p:cNvPicPr>
          <p:nvPr/>
        </p:nvPicPr>
        <p:blipFill rotWithShape="1">
          <a:blip r:embed="rId4" cstate="print">
            <a:extLst>
              <a:ext uri="{28A0092B-C50C-407E-A947-70E740481C1C}">
                <a14:useLocalDpi xmlns:a14="http://schemas.microsoft.com/office/drawing/2010/main" val="0"/>
              </a:ext>
            </a:extLst>
          </a:blip>
          <a:srcRect l="4487" t="3981" r="3980" b="2545"/>
          <a:stretch/>
        </p:blipFill>
        <p:spPr>
          <a:xfrm>
            <a:off x="7033937" y="2930986"/>
            <a:ext cx="1172113" cy="1426920"/>
          </a:xfrm>
          <a:prstGeom prst="rect">
            <a:avLst/>
          </a:prstGeom>
        </p:spPr>
      </p:pic>
      <p:pic>
        <p:nvPicPr>
          <p:cNvPr id="6" name="Bildobjekt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105" y="4516404"/>
            <a:ext cx="1410000" cy="1426920"/>
          </a:xfrm>
          <a:prstGeom prst="rect">
            <a:avLst/>
          </a:prstGeom>
        </p:spPr>
      </p:pic>
      <p:pic>
        <p:nvPicPr>
          <p:cNvPr id="7" name="Bildobjekt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05342" y="4723976"/>
            <a:ext cx="1602762" cy="1238212"/>
          </a:xfrm>
          <a:prstGeom prst="rect">
            <a:avLst/>
          </a:prstGeom>
        </p:spPr>
      </p:pic>
      <p:pic>
        <p:nvPicPr>
          <p:cNvPr id="8" name="Bildobjekt 7"/>
          <p:cNvPicPr>
            <a:picLocks noChangeAspect="1"/>
          </p:cNvPicPr>
          <p:nvPr/>
        </p:nvPicPr>
        <p:blipFill rotWithShape="1">
          <a:blip r:embed="rId7" cstate="print">
            <a:extLst>
              <a:ext uri="{28A0092B-C50C-407E-A947-70E740481C1C}">
                <a14:useLocalDpi xmlns:a14="http://schemas.microsoft.com/office/drawing/2010/main" val="0"/>
              </a:ext>
            </a:extLst>
          </a:blip>
          <a:srcRect t="2279" b="1332"/>
          <a:stretch/>
        </p:blipFill>
        <p:spPr>
          <a:xfrm>
            <a:off x="7002828" y="4516404"/>
            <a:ext cx="1299034" cy="1426920"/>
          </a:xfrm>
          <a:prstGeom prst="rect">
            <a:avLst/>
          </a:prstGeom>
        </p:spPr>
      </p:pic>
      <p:pic>
        <p:nvPicPr>
          <p:cNvPr id="9" name="switch-2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669995" y="4027536"/>
            <a:ext cx="457200" cy="457200"/>
          </a:xfrm>
          <a:prstGeom prst="rect">
            <a:avLst/>
          </a:prstGeom>
        </p:spPr>
      </p:pic>
      <p:pic>
        <p:nvPicPr>
          <p:cNvPr id="10" name="switch-2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687143" y="4038164"/>
            <a:ext cx="457200" cy="457200"/>
          </a:xfrm>
          <a:prstGeom prst="rect">
            <a:avLst/>
          </a:prstGeom>
        </p:spPr>
      </p:pic>
      <p:pic>
        <p:nvPicPr>
          <p:cNvPr id="11" name="switch-2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669995" y="4038164"/>
            <a:ext cx="457200" cy="457200"/>
          </a:xfrm>
          <a:prstGeom prst="rect">
            <a:avLst/>
          </a:prstGeom>
        </p:spPr>
      </p:pic>
      <p:pic>
        <p:nvPicPr>
          <p:cNvPr id="12" name="switch-2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647062" y="4056572"/>
            <a:ext cx="457200" cy="457200"/>
          </a:xfrm>
          <a:prstGeom prst="rect">
            <a:avLst/>
          </a:prstGeom>
        </p:spPr>
      </p:pic>
      <p:pic>
        <p:nvPicPr>
          <p:cNvPr id="14" name="Bildobjekt 13"/>
          <p:cNvPicPr>
            <a:picLocks noChangeAspect="1"/>
          </p:cNvPicPr>
          <p:nvPr/>
        </p:nvPicPr>
        <p:blipFill rotWithShape="1">
          <a:blip r:embed="rId9">
            <a:extLst>
              <a:ext uri="{28A0092B-C50C-407E-A947-70E740481C1C}">
                <a14:useLocalDpi xmlns:a14="http://schemas.microsoft.com/office/drawing/2010/main" val="0"/>
              </a:ext>
            </a:extLst>
          </a:blip>
          <a:srcRect l="21362"/>
          <a:stretch/>
        </p:blipFill>
        <p:spPr>
          <a:xfrm>
            <a:off x="728106" y="2924944"/>
            <a:ext cx="1410000" cy="1249313"/>
          </a:xfrm>
          <a:prstGeom prst="rect">
            <a:avLst/>
          </a:prstGeom>
        </p:spPr>
      </p:pic>
      <p:pic>
        <p:nvPicPr>
          <p:cNvPr id="15" name="switch-2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675119" y="4014928"/>
            <a:ext cx="457200" cy="457200"/>
          </a:xfrm>
          <a:prstGeom prst="rect">
            <a:avLst/>
          </a:prstGeom>
        </p:spPr>
      </p:pic>
      <p:pic>
        <p:nvPicPr>
          <p:cNvPr id="16" name="switch-2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663095" y="4054834"/>
            <a:ext cx="457200" cy="457200"/>
          </a:xfrm>
          <a:prstGeom prst="rect">
            <a:avLst/>
          </a:prstGeom>
        </p:spPr>
      </p:pic>
      <p:pic>
        <p:nvPicPr>
          <p:cNvPr id="17" name="switch-2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654057" y="4094740"/>
            <a:ext cx="457200" cy="457200"/>
          </a:xfrm>
          <a:prstGeom prst="rect">
            <a:avLst/>
          </a:prstGeom>
        </p:spPr>
      </p:pic>
      <p:pic>
        <p:nvPicPr>
          <p:cNvPr id="18" name="switch-2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623014" y="4060182"/>
            <a:ext cx="457200" cy="457200"/>
          </a:xfrm>
          <a:prstGeom prst="rect">
            <a:avLst/>
          </a:prstGeom>
        </p:spPr>
      </p:pic>
      <p:pic>
        <p:nvPicPr>
          <p:cNvPr id="13" name="Bildobjekt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13754" y="2924944"/>
            <a:ext cx="1785938" cy="1535906"/>
          </a:xfrm>
          <a:prstGeom prst="rect">
            <a:avLst/>
          </a:prstGeom>
        </p:spPr>
      </p:pic>
    </p:spTree>
    <p:extLst>
      <p:ext uri="{BB962C8B-B14F-4D97-AF65-F5344CB8AC3E}">
        <p14:creationId xmlns:p14="http://schemas.microsoft.com/office/powerpoint/2010/main" val="207703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91" fill="hold"/>
                                        <p:tgtEl>
                                          <p:spTgt spid="9"/>
                                        </p:tgtEl>
                                      </p:cBhvr>
                                    </p:cmd>
                                  </p:childTnLst>
                                </p:cTn>
                              </p:par>
                            </p:childTnLst>
                          </p:cTn>
                        </p:par>
                        <p:par>
                          <p:cTn id="7" fill="hold">
                            <p:stCondLst>
                              <p:cond delay="191"/>
                            </p:stCondLst>
                            <p:childTnLst>
                              <p:par>
                                <p:cTn id="8" presetID="1" presetClass="mediacall" presetSubtype="0" fill="hold" nodeType="afterEffect">
                                  <p:stCondLst>
                                    <p:cond delay="750"/>
                                  </p:stCondLst>
                                  <p:childTnLst>
                                    <p:cmd type="call" cmd="playFrom(0.0)">
                                      <p:cBhvr>
                                        <p:cTn id="9" dur="191" fill="hold"/>
                                        <p:tgtEl>
                                          <p:spTgt spid="10"/>
                                        </p:tgtEl>
                                      </p:cBhvr>
                                    </p:cmd>
                                  </p:childTnLst>
                                </p:cTn>
                              </p:par>
                            </p:childTnLst>
                          </p:cTn>
                        </p:par>
                        <p:par>
                          <p:cTn id="10" fill="hold">
                            <p:stCondLst>
                              <p:cond delay="1132"/>
                            </p:stCondLst>
                            <p:childTnLst>
                              <p:par>
                                <p:cTn id="11" presetID="1" presetClass="mediacall" presetSubtype="0" fill="hold" nodeType="afterEffect">
                                  <p:stCondLst>
                                    <p:cond delay="750"/>
                                  </p:stCondLst>
                                  <p:childTnLst>
                                    <p:cmd type="call" cmd="playFrom(0.0)">
                                      <p:cBhvr>
                                        <p:cTn id="12" dur="191" fill="hold"/>
                                        <p:tgtEl>
                                          <p:spTgt spid="11"/>
                                        </p:tgtEl>
                                      </p:cBhvr>
                                    </p:cmd>
                                  </p:childTnLst>
                                </p:cTn>
                              </p:par>
                            </p:childTnLst>
                          </p:cTn>
                        </p:par>
                        <p:par>
                          <p:cTn id="13" fill="hold">
                            <p:stCondLst>
                              <p:cond delay="2073"/>
                            </p:stCondLst>
                            <p:childTnLst>
                              <p:par>
                                <p:cTn id="14" presetID="1" presetClass="mediacall" presetSubtype="0" fill="hold" nodeType="afterEffect">
                                  <p:stCondLst>
                                    <p:cond delay="750"/>
                                  </p:stCondLst>
                                  <p:childTnLst>
                                    <p:cmd type="call" cmd="playFrom(0.0)">
                                      <p:cBhvr>
                                        <p:cTn id="15" dur="191" fill="hold"/>
                                        <p:tgtEl>
                                          <p:spTgt spid="12"/>
                                        </p:tgtEl>
                                      </p:cBhvr>
                                    </p:cmd>
                                  </p:childTnLst>
                                </p:cTn>
                              </p:par>
                            </p:childTnLst>
                          </p:cTn>
                        </p:par>
                        <p:par>
                          <p:cTn id="16" fill="hold">
                            <p:stCondLst>
                              <p:cond delay="3014"/>
                            </p:stCondLst>
                            <p:childTnLst>
                              <p:par>
                                <p:cTn id="17" presetID="1" presetClass="mediacall" presetSubtype="0" fill="hold" nodeType="afterEffect">
                                  <p:stCondLst>
                                    <p:cond delay="750"/>
                                  </p:stCondLst>
                                  <p:childTnLst>
                                    <p:cmd type="call" cmd="playFrom(0.0)">
                                      <p:cBhvr>
                                        <p:cTn id="18" dur="191" fill="hold"/>
                                        <p:tgtEl>
                                          <p:spTgt spid="15"/>
                                        </p:tgtEl>
                                      </p:cBhvr>
                                    </p:cmd>
                                  </p:childTnLst>
                                </p:cTn>
                              </p:par>
                            </p:childTnLst>
                          </p:cTn>
                        </p:par>
                        <p:par>
                          <p:cTn id="19" fill="hold">
                            <p:stCondLst>
                              <p:cond delay="3955"/>
                            </p:stCondLst>
                            <p:childTnLst>
                              <p:par>
                                <p:cTn id="20" presetID="1" presetClass="mediacall" presetSubtype="0" fill="hold" nodeType="afterEffect">
                                  <p:stCondLst>
                                    <p:cond delay="750"/>
                                  </p:stCondLst>
                                  <p:childTnLst>
                                    <p:cmd type="call" cmd="playFrom(0.0)">
                                      <p:cBhvr>
                                        <p:cTn id="21" dur="191" fill="hold"/>
                                        <p:tgtEl>
                                          <p:spTgt spid="16"/>
                                        </p:tgtEl>
                                      </p:cBhvr>
                                    </p:cmd>
                                  </p:childTnLst>
                                </p:cTn>
                              </p:par>
                            </p:childTnLst>
                          </p:cTn>
                        </p:par>
                        <p:par>
                          <p:cTn id="22" fill="hold">
                            <p:stCondLst>
                              <p:cond delay="4896"/>
                            </p:stCondLst>
                            <p:childTnLst>
                              <p:par>
                                <p:cTn id="23" presetID="1" presetClass="mediacall" presetSubtype="0" fill="hold" nodeType="afterEffect">
                                  <p:stCondLst>
                                    <p:cond delay="750"/>
                                  </p:stCondLst>
                                  <p:childTnLst>
                                    <p:cmd type="call" cmd="playFrom(0.0)">
                                      <p:cBhvr>
                                        <p:cTn id="24" dur="191" fill="hold"/>
                                        <p:tgtEl>
                                          <p:spTgt spid="17"/>
                                        </p:tgtEl>
                                      </p:cBhvr>
                                    </p:cmd>
                                  </p:childTnLst>
                                </p:cTn>
                              </p:par>
                            </p:childTnLst>
                          </p:cTn>
                        </p:par>
                        <p:par>
                          <p:cTn id="25" fill="hold">
                            <p:stCondLst>
                              <p:cond delay="5837"/>
                            </p:stCondLst>
                            <p:childTnLst>
                              <p:par>
                                <p:cTn id="26" presetID="1" presetClass="mediacall" presetSubtype="0" fill="hold" nodeType="afterEffect">
                                  <p:stCondLst>
                                    <p:cond delay="750"/>
                                  </p:stCondLst>
                                  <p:childTnLst>
                                    <p:cmd type="call" cmd="playFrom(0.0)">
                                      <p:cBhvr>
                                        <p:cTn id="27" dur="19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repeatCount="2000" fill="remove" display="0">
                  <p:stCondLst>
                    <p:cond delay="indefinite"/>
                  </p:stCondLst>
                  <p:endCondLst>
                    <p:cond evt="onStopAudio" delay="0">
                      <p:tgtEl>
                        <p:sldTgt/>
                      </p:tgtEl>
                    </p:cond>
                  </p:endCondLst>
                </p:cTn>
                <p:tgtEl>
                  <p:spTgt spid="9"/>
                </p:tgtEl>
              </p:cMediaNode>
            </p:audio>
            <p:audio>
              <p:cMediaNode vol="80000">
                <p:cTn id="29" repeatCount="2000" fill="remove" display="0">
                  <p:stCondLst>
                    <p:cond delay="indefinite"/>
                  </p:stCondLst>
                  <p:endCondLst>
                    <p:cond evt="onStopAudio" delay="0">
                      <p:tgtEl>
                        <p:sldTgt/>
                      </p:tgtEl>
                    </p:cond>
                  </p:endCondLst>
                </p:cTn>
                <p:tgtEl>
                  <p:spTgt spid="10"/>
                </p:tgtEl>
              </p:cMediaNode>
            </p:audio>
            <p:audio>
              <p:cMediaNode vol="80000">
                <p:cTn id="30" repeatCount="2000" fill="remove" display="0">
                  <p:stCondLst>
                    <p:cond delay="indefinite"/>
                  </p:stCondLst>
                  <p:endCondLst>
                    <p:cond evt="onStopAudio" delay="0">
                      <p:tgtEl>
                        <p:sldTgt/>
                      </p:tgtEl>
                    </p:cond>
                  </p:endCondLst>
                </p:cTn>
                <p:tgtEl>
                  <p:spTgt spid="11"/>
                </p:tgtEl>
              </p:cMediaNode>
            </p:audio>
            <p:audio>
              <p:cMediaNode vol="80000">
                <p:cTn id="31" repeatCount="4000" fill="remove" display="0">
                  <p:stCondLst>
                    <p:cond delay="indefinite"/>
                  </p:stCondLst>
                  <p:endCondLst>
                    <p:cond evt="onStopAudio" delay="0">
                      <p:tgtEl>
                        <p:sldTgt/>
                      </p:tgtEl>
                    </p:cond>
                  </p:endCondLst>
                </p:cTn>
                <p:tgtEl>
                  <p:spTgt spid="12"/>
                </p:tgtEl>
              </p:cMediaNode>
            </p:audio>
            <p:audio>
              <p:cMediaNode vol="80000">
                <p:cTn id="32" repeatCount="4000" fill="remove" display="0">
                  <p:stCondLst>
                    <p:cond delay="indefinite"/>
                  </p:stCondLst>
                  <p:endCondLst>
                    <p:cond evt="onStopAudio" delay="0">
                      <p:tgtEl>
                        <p:sldTgt/>
                      </p:tgtEl>
                    </p:cond>
                  </p:endCondLst>
                </p:cTn>
                <p:tgtEl>
                  <p:spTgt spid="15"/>
                </p:tgtEl>
              </p:cMediaNode>
            </p:audio>
            <p:audio>
              <p:cMediaNode vol="80000">
                <p:cTn id="33" repeatCount="4000" fill="remove" display="0">
                  <p:stCondLst>
                    <p:cond delay="indefinite"/>
                  </p:stCondLst>
                  <p:endCondLst>
                    <p:cond evt="onStopAudio" delay="0">
                      <p:tgtEl>
                        <p:sldTgt/>
                      </p:tgtEl>
                    </p:cond>
                  </p:endCondLst>
                </p:cTn>
                <p:tgtEl>
                  <p:spTgt spid="16"/>
                </p:tgtEl>
              </p:cMediaNode>
            </p:audio>
            <p:audio>
              <p:cMediaNode vol="80000">
                <p:cTn id="34" repeatCount="4000" fill="remove" display="0">
                  <p:stCondLst>
                    <p:cond delay="indefinite"/>
                  </p:stCondLst>
                  <p:endCondLst>
                    <p:cond evt="onStopAudio" delay="0">
                      <p:tgtEl>
                        <p:sldTgt/>
                      </p:tgtEl>
                    </p:cond>
                  </p:endCondLst>
                </p:cTn>
                <p:tgtEl>
                  <p:spTgt spid="17"/>
                </p:tgtEl>
              </p:cMediaNode>
            </p:audio>
            <p:audio>
              <p:cMediaNode vol="80000">
                <p:cTn id="35" repeatCount="4000" fill="remove" display="0">
                  <p:stCondLst>
                    <p:cond delay="indefinite"/>
                  </p:stCondLst>
                  <p:endCondLst>
                    <p:cond evt="onStopAudio" delay="0">
                      <p:tgtEl>
                        <p:sldTgt/>
                      </p:tgtEl>
                    </p:cond>
                  </p:endCondLst>
                </p:cTn>
                <p:tgtEl>
                  <p:spTgt spid="18"/>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35894" y="702156"/>
            <a:ext cx="8272212" cy="1013800"/>
          </a:xfrm>
        </p:spPr>
        <p:txBody>
          <a:bodyPr>
            <a:normAutofit/>
          </a:bodyPr>
          <a:lstStyle/>
          <a:p>
            <a:r>
              <a:rPr lang="sv-SE">
                <a:solidFill>
                  <a:srgbClr val="FFFFFF"/>
                </a:solidFill>
              </a:rPr>
              <a:t>Symptom</a:t>
            </a:r>
          </a:p>
        </p:txBody>
      </p:sp>
      <p:sp>
        <p:nvSpPr>
          <p:cNvPr id="23" name="Rectangle 12">
            <a:extLst>
              <a:ext uri="{FF2B5EF4-FFF2-40B4-BE49-F238E27FC236}">
                <a16:creationId xmlns:a16="http://schemas.microsoft.com/office/drawing/2014/main" id="{90137588-E70B-486E-AFA8-21B0111C4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2180496"/>
            <a:ext cx="277749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http://healthyeatingandexercising.files.wordpress.com/2011/04/eat1.jpg"/>
          <p:cNvPicPr>
            <a:picLocks noChangeAspect="1" noChangeArrowheads="1"/>
          </p:cNvPicPr>
          <p:nvPr/>
        </p:nvPicPr>
        <p:blipFill>
          <a:blip r:embed="rId2" cstate="print"/>
          <a:srcRect l="11470" r="22836"/>
          <a:stretch>
            <a:fillRect/>
          </a:stretch>
        </p:blipFill>
        <p:spPr bwMode="auto">
          <a:xfrm>
            <a:off x="492918" y="3081953"/>
            <a:ext cx="2478882" cy="2207425"/>
          </a:xfrm>
          <a:prstGeom prst="rect">
            <a:avLst/>
          </a:prstGeom>
        </p:spPr>
      </p:pic>
      <p:sp>
        <p:nvSpPr>
          <p:cNvPr id="3" name="Platshållare för innehåll 2"/>
          <p:cNvSpPr>
            <a:spLocks noGrp="1"/>
          </p:cNvSpPr>
          <p:nvPr>
            <p:ph idx="1"/>
          </p:nvPr>
        </p:nvSpPr>
        <p:spPr>
          <a:xfrm>
            <a:off x="3378993" y="2180496"/>
            <a:ext cx="5329111" cy="4045683"/>
          </a:xfrm>
        </p:spPr>
        <p:txBody>
          <a:bodyPr>
            <a:normAutofit/>
          </a:bodyPr>
          <a:lstStyle/>
          <a:p>
            <a:r>
              <a:rPr lang="sv-SE" sz="1800" dirty="0"/>
              <a:t>Smärta och ömhet i ansiktet</a:t>
            </a:r>
          </a:p>
          <a:p>
            <a:r>
              <a:rPr lang="sv-SE" sz="1800" dirty="0"/>
              <a:t>Nedsatt gapförmåga</a:t>
            </a:r>
          </a:p>
          <a:p>
            <a:r>
              <a:rPr lang="sv-SE" sz="1800" dirty="0"/>
              <a:t>Knäppningar</a:t>
            </a:r>
          </a:p>
          <a:p>
            <a:pPr lvl="1">
              <a:buFont typeface="Wingdings" panose="05000000000000000000" pitchFamily="2" charset="2"/>
              <a:buChar char="Ø"/>
            </a:pPr>
            <a:r>
              <a:rPr lang="sv-SE" sz="1400" dirty="0"/>
              <a:t>11% hos 14-åringar</a:t>
            </a:r>
          </a:p>
          <a:p>
            <a:pPr lvl="1">
              <a:buFont typeface="Wingdings" panose="05000000000000000000" pitchFamily="2" charset="2"/>
              <a:buChar char="Ø"/>
            </a:pPr>
            <a:r>
              <a:rPr lang="sv-SE" sz="1400" dirty="0"/>
              <a:t>31% hos 23-åringar</a:t>
            </a:r>
          </a:p>
          <a:p>
            <a:r>
              <a:rPr lang="sv-SE" sz="1800" dirty="0"/>
              <a:t>Spänningshuvudvärk</a:t>
            </a:r>
          </a:p>
          <a:p>
            <a:r>
              <a:rPr lang="sv-SE" sz="1800" dirty="0"/>
              <a:t>Tandvärk</a:t>
            </a:r>
          </a:p>
          <a:p>
            <a:r>
              <a:rPr lang="sv-SE" sz="1800" dirty="0"/>
              <a:t>Störande </a:t>
            </a:r>
            <a:r>
              <a:rPr lang="sv-SE" sz="1800" dirty="0" err="1"/>
              <a:t>bruxism</a:t>
            </a:r>
            <a:r>
              <a:rPr lang="sv-SE" sz="1800" dirty="0"/>
              <a:t> nattetid</a:t>
            </a:r>
          </a:p>
          <a:p>
            <a:r>
              <a:rPr lang="sv-SE" sz="1800" dirty="0"/>
              <a:t>Uttalad </a:t>
            </a:r>
            <a:r>
              <a:rPr lang="sv-SE" sz="1800" dirty="0" err="1"/>
              <a:t>attrition</a:t>
            </a:r>
            <a:endParaRPr lang="sv-SE" sz="1800" dirty="0"/>
          </a:p>
        </p:txBody>
      </p:sp>
      <p:sp>
        <p:nvSpPr>
          <p:cNvPr id="8" name="Platshållare för sidfot 7">
            <a:extLst>
              <a:ext uri="{FF2B5EF4-FFF2-40B4-BE49-F238E27FC236}">
                <a16:creationId xmlns:a16="http://schemas.microsoft.com/office/drawing/2014/main" id="{0C09E369-C182-44D8-BCDB-0E45A1E4AA86}"/>
              </a:ext>
            </a:extLst>
          </p:cNvPr>
          <p:cNvSpPr>
            <a:spLocks noGrp="1"/>
          </p:cNvSpPr>
          <p:nvPr>
            <p:ph type="ftr" sz="quarter" idx="11"/>
          </p:nvPr>
        </p:nvSpPr>
        <p:spPr>
          <a:xfrm>
            <a:off x="435894" y="6400800"/>
            <a:ext cx="5187907" cy="365125"/>
          </a:xfrm>
        </p:spPr>
        <p:txBody>
          <a:bodyPr>
            <a:normAutofit/>
          </a:bodyPr>
          <a:lstStyle/>
          <a:p>
            <a:pPr>
              <a:spcAft>
                <a:spcPts val="600"/>
              </a:spcAft>
            </a:pPr>
            <a:r>
              <a:rPr lang="sv-SE"/>
              <a:t>Karolinska Institutet | Nikolaos Christidis</a:t>
            </a:r>
          </a:p>
        </p:txBody>
      </p:sp>
      <p:sp>
        <p:nvSpPr>
          <p:cNvPr id="7" name="Platshållare för datum 6">
            <a:extLst>
              <a:ext uri="{FF2B5EF4-FFF2-40B4-BE49-F238E27FC236}">
                <a16:creationId xmlns:a16="http://schemas.microsoft.com/office/drawing/2014/main" id="{ACBBA355-253D-4C6F-988F-FD5D6F794E90}"/>
              </a:ext>
            </a:extLst>
          </p:cNvPr>
          <p:cNvSpPr>
            <a:spLocks noGrp="1"/>
          </p:cNvSpPr>
          <p:nvPr>
            <p:ph type="dt" sz="half" idx="10"/>
          </p:nvPr>
        </p:nvSpPr>
        <p:spPr>
          <a:xfrm>
            <a:off x="5704463" y="6400800"/>
            <a:ext cx="2133599" cy="365125"/>
          </a:xfrm>
        </p:spPr>
        <p:txBody>
          <a:bodyPr>
            <a:normAutofit/>
          </a:bodyPr>
          <a:lstStyle/>
          <a:p>
            <a:pPr>
              <a:spcAft>
                <a:spcPts val="600"/>
              </a:spcAft>
            </a:pPr>
            <a:fld id="{A8EC4C5D-6BA3-4DA9-AD90-25560C5637C6}" type="datetime1">
              <a:rPr lang="sv-SE" smtClean="0"/>
              <a:pPr>
                <a:spcAft>
                  <a:spcPts val="600"/>
                </a:spcAft>
              </a:pPr>
              <a:t>2019-10-12</a:t>
            </a:fld>
            <a:endParaRPr lang="sv-SE"/>
          </a:p>
        </p:txBody>
      </p:sp>
      <p:sp>
        <p:nvSpPr>
          <p:cNvPr id="6" name="Platshållare för bildnummer 5"/>
          <p:cNvSpPr>
            <a:spLocks noGrp="1"/>
          </p:cNvSpPr>
          <p:nvPr>
            <p:ph type="sldNum" sz="quarter" idx="12"/>
          </p:nvPr>
        </p:nvSpPr>
        <p:spPr>
          <a:xfrm>
            <a:off x="7918725" y="6400800"/>
            <a:ext cx="789381" cy="365125"/>
          </a:xfrm>
        </p:spPr>
        <p:txBody>
          <a:bodyPr>
            <a:normAutofit/>
          </a:bodyPr>
          <a:lstStyle/>
          <a:p>
            <a:pPr>
              <a:spcAft>
                <a:spcPts val="600"/>
              </a:spcAft>
            </a:pPr>
            <a:fld id="{FE44EC8C-84D1-4784-A269-BAED38FEE1D8}" type="slidenum">
              <a:rPr lang="sv-SE" smtClean="0"/>
              <a:pPr>
                <a:spcAft>
                  <a:spcPts val="600"/>
                </a:spcAft>
              </a:pPr>
              <a:t>17</a:t>
            </a:fld>
            <a:endParaRPr lang="sv-SE"/>
          </a:p>
        </p:txBody>
      </p:sp>
      <p:sp>
        <p:nvSpPr>
          <p:cNvPr id="16" name="Rektangel 15">
            <a:extLst>
              <a:ext uri="{FF2B5EF4-FFF2-40B4-BE49-F238E27FC236}">
                <a16:creationId xmlns:a16="http://schemas.microsoft.com/office/drawing/2014/main" id="{4067388E-D2D0-4290-B7B5-175B8FA7DB37}"/>
              </a:ext>
            </a:extLst>
          </p:cNvPr>
          <p:cNvSpPr/>
          <p:nvPr/>
        </p:nvSpPr>
        <p:spPr>
          <a:xfrm>
            <a:off x="3563888" y="5894234"/>
            <a:ext cx="2589170" cy="261610"/>
          </a:xfrm>
          <a:prstGeom prst="rect">
            <a:avLst/>
          </a:prstGeom>
        </p:spPr>
        <p:txBody>
          <a:bodyPr wrap="none">
            <a:spAutoFit/>
          </a:bodyPr>
          <a:lstStyle/>
          <a:p>
            <a:r>
              <a:rPr lang="en-US" sz="1100" dirty="0" err="1">
                <a:solidFill>
                  <a:schemeClr val="bg1">
                    <a:lumMod val="65000"/>
                  </a:schemeClr>
                </a:solidFill>
              </a:rPr>
              <a:t>Nydell</a:t>
            </a:r>
            <a:r>
              <a:rPr lang="en-US" sz="1100" dirty="0">
                <a:solidFill>
                  <a:schemeClr val="bg1">
                    <a:lumMod val="65000"/>
                  </a:schemeClr>
                </a:solidFill>
              </a:rPr>
              <a:t> A et al., </a:t>
            </a:r>
            <a:r>
              <a:rPr lang="en-US" sz="1100" i="1" dirty="0" err="1">
                <a:solidFill>
                  <a:schemeClr val="bg1">
                    <a:lumMod val="65000"/>
                  </a:schemeClr>
                </a:solidFill>
              </a:rPr>
              <a:t>Swed</a:t>
            </a:r>
            <a:r>
              <a:rPr lang="en-US" sz="1100" i="1" dirty="0">
                <a:solidFill>
                  <a:schemeClr val="bg1">
                    <a:lumMod val="65000"/>
                  </a:schemeClr>
                </a:solidFill>
              </a:rPr>
              <a:t> Dent J 1994:18:191-5</a:t>
            </a:r>
          </a:p>
        </p:txBody>
      </p:sp>
    </p:spTree>
    <p:extLst>
      <p:ext uri="{BB962C8B-B14F-4D97-AF65-F5344CB8AC3E}">
        <p14:creationId xmlns:p14="http://schemas.microsoft.com/office/powerpoint/2010/main" val="2231545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Normal gapförmåga</a:t>
            </a:r>
          </a:p>
        </p:txBody>
      </p:sp>
      <p:sp>
        <p:nvSpPr>
          <p:cNvPr id="3" name="Platshållare för innehåll 2"/>
          <p:cNvSpPr>
            <a:spLocks noGrp="1"/>
          </p:cNvSpPr>
          <p:nvPr>
            <p:ph idx="1"/>
          </p:nvPr>
        </p:nvSpPr>
        <p:spPr/>
        <p:txBody>
          <a:bodyPr anchor="t">
            <a:normAutofit/>
          </a:bodyPr>
          <a:lstStyle/>
          <a:p>
            <a:r>
              <a:rPr lang="sv-SE" sz="1600" dirty="0"/>
              <a:t>Gapförmågans utveckling</a:t>
            </a:r>
          </a:p>
        </p:txBody>
      </p:sp>
      <p:sp>
        <p:nvSpPr>
          <p:cNvPr id="12" name="Platshållare för datum 11">
            <a:extLst>
              <a:ext uri="{FF2B5EF4-FFF2-40B4-BE49-F238E27FC236}">
                <a16:creationId xmlns:a16="http://schemas.microsoft.com/office/drawing/2014/main" id="{977C7335-F730-4226-BD16-03E6AEB4D491}"/>
              </a:ext>
            </a:extLst>
          </p:cNvPr>
          <p:cNvSpPr>
            <a:spLocks noGrp="1"/>
          </p:cNvSpPr>
          <p:nvPr>
            <p:ph type="dt" sz="half" idx="10"/>
          </p:nvPr>
        </p:nvSpPr>
        <p:spPr/>
        <p:txBody>
          <a:bodyPr/>
          <a:lstStyle/>
          <a:p>
            <a:fld id="{BB6310E3-5EC3-4753-B431-81A6FE648216}" type="datetime1">
              <a:rPr lang="sv-SE" smtClean="0"/>
              <a:t>2019-10-12</a:t>
            </a:fld>
            <a:endParaRPr lang="sv-SE"/>
          </a:p>
        </p:txBody>
      </p:sp>
      <p:sp>
        <p:nvSpPr>
          <p:cNvPr id="13" name="Platshållare för sidfot 12">
            <a:extLst>
              <a:ext uri="{FF2B5EF4-FFF2-40B4-BE49-F238E27FC236}">
                <a16:creationId xmlns:a16="http://schemas.microsoft.com/office/drawing/2014/main" id="{037CD6A0-1E6E-4772-B9E3-C9C8ADD1906F}"/>
              </a:ext>
            </a:extLst>
          </p:cNvPr>
          <p:cNvSpPr>
            <a:spLocks noGrp="1"/>
          </p:cNvSpPr>
          <p:nvPr>
            <p:ph type="ftr" sz="quarter" idx="11"/>
          </p:nvPr>
        </p:nvSpPr>
        <p:spPr/>
        <p:txBody>
          <a:bodyPr/>
          <a:lstStyle/>
          <a:p>
            <a:r>
              <a:rPr lang="sv-SE"/>
              <a:t>Karolinska Institutet | Nikolaos Christidis</a:t>
            </a:r>
          </a:p>
        </p:txBody>
      </p:sp>
      <p:sp>
        <p:nvSpPr>
          <p:cNvPr id="11" name="Platshållare för bildnummer 10"/>
          <p:cNvSpPr>
            <a:spLocks noGrp="1"/>
          </p:cNvSpPr>
          <p:nvPr>
            <p:ph type="sldNum" sz="quarter" idx="12"/>
          </p:nvPr>
        </p:nvSpPr>
        <p:spPr/>
        <p:txBody>
          <a:bodyPr/>
          <a:lstStyle/>
          <a:p>
            <a:fld id="{FE44EC8C-84D1-4784-A269-BAED38FEE1D8}" type="slidenum">
              <a:rPr lang="sv-SE" smtClean="0"/>
              <a:t>18</a:t>
            </a:fld>
            <a:endParaRPr lang="sv-SE"/>
          </a:p>
        </p:txBody>
      </p:sp>
      <p:graphicFrame>
        <p:nvGraphicFramePr>
          <p:cNvPr id="14" name="Objekt 3"/>
          <p:cNvGraphicFramePr>
            <a:graphicFrameLocks noChangeAspect="1"/>
          </p:cNvGraphicFramePr>
          <p:nvPr>
            <p:extLst>
              <p:ext uri="{D42A27DB-BD31-4B8C-83A1-F6EECF244321}">
                <p14:modId xmlns:p14="http://schemas.microsoft.com/office/powerpoint/2010/main" val="3709661335"/>
              </p:ext>
            </p:extLst>
          </p:nvPr>
        </p:nvGraphicFramePr>
        <p:xfrm>
          <a:off x="2002531" y="2806381"/>
          <a:ext cx="4706807" cy="2444027"/>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9"/>
          <p:cNvSpPr>
            <a:spLocks noChangeArrowheads="1"/>
          </p:cNvSpPr>
          <p:nvPr/>
        </p:nvSpPr>
        <p:spPr bwMode="auto">
          <a:xfrm>
            <a:off x="2562499" y="3686530"/>
            <a:ext cx="5405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sv-SE" sz="1400" dirty="0"/>
              <a:t>38.4</a:t>
            </a:r>
          </a:p>
        </p:txBody>
      </p:sp>
      <p:sp>
        <p:nvSpPr>
          <p:cNvPr id="6" name="Rectangle 10"/>
          <p:cNvSpPr>
            <a:spLocks noChangeArrowheads="1"/>
          </p:cNvSpPr>
          <p:nvPr/>
        </p:nvSpPr>
        <p:spPr bwMode="auto">
          <a:xfrm>
            <a:off x="3405472" y="3378568"/>
            <a:ext cx="5421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sv-SE" sz="1400" dirty="0"/>
              <a:t>44.8</a:t>
            </a:r>
          </a:p>
        </p:txBody>
      </p:sp>
      <p:sp>
        <p:nvSpPr>
          <p:cNvPr id="7" name="Rectangle 11"/>
          <p:cNvSpPr>
            <a:spLocks noChangeArrowheads="1"/>
          </p:cNvSpPr>
          <p:nvPr/>
        </p:nvSpPr>
        <p:spPr bwMode="auto">
          <a:xfrm>
            <a:off x="4252218" y="2945457"/>
            <a:ext cx="5277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sv-SE" sz="1400" dirty="0"/>
              <a:t>53.9</a:t>
            </a:r>
          </a:p>
        </p:txBody>
      </p:sp>
      <p:sp>
        <p:nvSpPr>
          <p:cNvPr id="8" name="Rectangle 12"/>
          <p:cNvSpPr>
            <a:spLocks noChangeArrowheads="1"/>
          </p:cNvSpPr>
          <p:nvPr/>
        </p:nvSpPr>
        <p:spPr bwMode="auto">
          <a:xfrm>
            <a:off x="5117636" y="2753983"/>
            <a:ext cx="5389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sv-SE" sz="1400" dirty="0"/>
              <a:t>56.0</a:t>
            </a:r>
          </a:p>
        </p:txBody>
      </p:sp>
      <p:sp>
        <p:nvSpPr>
          <p:cNvPr id="9" name="Rectangle 13"/>
          <p:cNvSpPr>
            <a:spLocks noChangeArrowheads="1"/>
          </p:cNvSpPr>
          <p:nvPr/>
        </p:nvSpPr>
        <p:spPr bwMode="auto">
          <a:xfrm>
            <a:off x="5994275" y="2753983"/>
            <a:ext cx="5389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sv-SE" sz="1400" dirty="0"/>
              <a:t>56.0</a:t>
            </a:r>
          </a:p>
        </p:txBody>
      </p:sp>
      <p:sp>
        <p:nvSpPr>
          <p:cNvPr id="10" name="Rektangel 9"/>
          <p:cNvSpPr/>
          <p:nvPr/>
        </p:nvSpPr>
        <p:spPr>
          <a:xfrm>
            <a:off x="2542437" y="5394220"/>
            <a:ext cx="4059125" cy="261610"/>
          </a:xfrm>
          <a:prstGeom prst="rect">
            <a:avLst/>
          </a:prstGeom>
        </p:spPr>
        <p:txBody>
          <a:bodyPr wrap="none">
            <a:spAutoFit/>
          </a:bodyPr>
          <a:lstStyle/>
          <a:p>
            <a:r>
              <a:rPr lang="sv-SE" sz="1100" dirty="0">
                <a:solidFill>
                  <a:schemeClr val="bg1">
                    <a:lumMod val="65000"/>
                  </a:schemeClr>
                </a:solidFill>
              </a:rPr>
              <a:t>Agerberg G. Acta </a:t>
            </a:r>
            <a:r>
              <a:rPr lang="sv-SE" sz="1100" dirty="0" err="1">
                <a:solidFill>
                  <a:schemeClr val="bg1">
                    <a:lumMod val="65000"/>
                  </a:schemeClr>
                </a:solidFill>
              </a:rPr>
              <a:t>Odontol</a:t>
            </a:r>
            <a:r>
              <a:rPr lang="sv-SE" sz="1100" dirty="0">
                <a:solidFill>
                  <a:schemeClr val="bg1">
                    <a:lumMod val="65000"/>
                  </a:schemeClr>
                </a:solidFill>
              </a:rPr>
              <a:t> </a:t>
            </a:r>
            <a:r>
              <a:rPr lang="sv-SE" sz="1100" dirty="0" err="1">
                <a:solidFill>
                  <a:schemeClr val="bg1">
                    <a:lumMod val="65000"/>
                  </a:schemeClr>
                </a:solidFill>
              </a:rPr>
              <a:t>Scand</a:t>
            </a:r>
            <a:r>
              <a:rPr lang="sv-SE" sz="1100" dirty="0">
                <a:solidFill>
                  <a:schemeClr val="bg1">
                    <a:lumMod val="65000"/>
                  </a:schemeClr>
                </a:solidFill>
              </a:rPr>
              <a:t>, Acta </a:t>
            </a:r>
            <a:r>
              <a:rPr lang="sv-SE" sz="1100" dirty="0" err="1">
                <a:solidFill>
                  <a:schemeClr val="bg1">
                    <a:lumMod val="65000"/>
                  </a:schemeClr>
                </a:solidFill>
              </a:rPr>
              <a:t>Morphol</a:t>
            </a:r>
            <a:r>
              <a:rPr lang="sv-SE" sz="1100" dirty="0">
                <a:solidFill>
                  <a:schemeClr val="bg1">
                    <a:lumMod val="65000"/>
                  </a:schemeClr>
                </a:solidFill>
              </a:rPr>
              <a:t> </a:t>
            </a:r>
            <a:r>
              <a:rPr lang="sv-SE" sz="1100" dirty="0" err="1">
                <a:solidFill>
                  <a:schemeClr val="bg1">
                    <a:lumMod val="65000"/>
                  </a:schemeClr>
                </a:solidFill>
              </a:rPr>
              <a:t>Neerl</a:t>
            </a:r>
            <a:r>
              <a:rPr lang="sv-SE" sz="1100" dirty="0">
                <a:solidFill>
                  <a:schemeClr val="bg1">
                    <a:lumMod val="65000"/>
                  </a:schemeClr>
                </a:solidFill>
              </a:rPr>
              <a:t> </a:t>
            </a:r>
            <a:r>
              <a:rPr lang="sv-SE" sz="1100" dirty="0" err="1">
                <a:solidFill>
                  <a:schemeClr val="bg1">
                    <a:lumMod val="65000"/>
                  </a:schemeClr>
                </a:solidFill>
              </a:rPr>
              <a:t>Scand</a:t>
            </a:r>
            <a:r>
              <a:rPr lang="sv-SE" sz="1100" dirty="0">
                <a:solidFill>
                  <a:schemeClr val="bg1">
                    <a:lumMod val="65000"/>
                  </a:schemeClr>
                </a:solidFill>
              </a:rPr>
              <a:t>  1974</a:t>
            </a:r>
          </a:p>
        </p:txBody>
      </p:sp>
    </p:spTree>
    <p:extLst>
      <p:ext uri="{BB962C8B-B14F-4D97-AF65-F5344CB8AC3E}">
        <p14:creationId xmlns:p14="http://schemas.microsoft.com/office/powerpoint/2010/main" val="1506944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Knäppningar</a:t>
            </a:r>
          </a:p>
        </p:txBody>
      </p:sp>
      <p:sp>
        <p:nvSpPr>
          <p:cNvPr id="3" name="Platshållare för innehåll 2"/>
          <p:cNvSpPr>
            <a:spLocks noGrp="1"/>
          </p:cNvSpPr>
          <p:nvPr>
            <p:ph idx="1"/>
          </p:nvPr>
        </p:nvSpPr>
        <p:spPr/>
        <p:txBody>
          <a:bodyPr anchor="t">
            <a:normAutofit/>
          </a:bodyPr>
          <a:lstStyle/>
          <a:p>
            <a:r>
              <a:rPr lang="sv-SE" sz="1600" dirty="0"/>
              <a:t>Frekvensen varierar mellan 14-44% i olika studier</a:t>
            </a:r>
          </a:p>
          <a:p>
            <a:r>
              <a:rPr lang="sv-SE" sz="1600" dirty="0"/>
              <a:t>Högst frekvens med stetoskop</a:t>
            </a:r>
          </a:p>
          <a:p>
            <a:r>
              <a:rPr lang="sv-SE" sz="1600" dirty="0"/>
              <a:t>Ovanligt hos små barn </a:t>
            </a:r>
          </a:p>
          <a:p>
            <a:pPr lvl="1">
              <a:buFont typeface="Wingdings" panose="05000000000000000000" pitchFamily="2" charset="2"/>
              <a:buChar char="Ø"/>
            </a:pPr>
            <a:r>
              <a:rPr lang="sv-SE" sz="1400" dirty="0"/>
              <a:t>börjar uppträda i 10-12 års ålder</a:t>
            </a:r>
            <a:endParaRPr lang="sv-SE" sz="1600" dirty="0"/>
          </a:p>
          <a:p>
            <a:r>
              <a:rPr lang="sv-SE" sz="1600" dirty="0"/>
              <a:t>Prognos</a:t>
            </a:r>
          </a:p>
          <a:p>
            <a:pPr lvl="1">
              <a:buFont typeface="Wingdings" panose="05000000000000000000" pitchFamily="2" charset="2"/>
              <a:buChar char="Ø"/>
            </a:pPr>
            <a:r>
              <a:rPr lang="sv-SE" sz="1450" dirty="0"/>
              <a:t>god</a:t>
            </a:r>
          </a:p>
        </p:txBody>
      </p:sp>
      <p:sp>
        <p:nvSpPr>
          <p:cNvPr id="7" name="Platshållare för datum 6">
            <a:extLst>
              <a:ext uri="{FF2B5EF4-FFF2-40B4-BE49-F238E27FC236}">
                <a16:creationId xmlns:a16="http://schemas.microsoft.com/office/drawing/2014/main" id="{F096C246-8E37-4CDE-B2B2-618600C15C20}"/>
              </a:ext>
            </a:extLst>
          </p:cNvPr>
          <p:cNvSpPr>
            <a:spLocks noGrp="1"/>
          </p:cNvSpPr>
          <p:nvPr>
            <p:ph type="dt" sz="half" idx="10"/>
          </p:nvPr>
        </p:nvSpPr>
        <p:spPr/>
        <p:txBody>
          <a:bodyPr/>
          <a:lstStyle/>
          <a:p>
            <a:fld id="{F59549F3-F4E2-4931-AA6E-12DC3B368F77}" type="datetime1">
              <a:rPr lang="sv-SE" smtClean="0"/>
              <a:t>2019-10-12</a:t>
            </a:fld>
            <a:endParaRPr lang="sv-SE"/>
          </a:p>
        </p:txBody>
      </p:sp>
      <p:sp>
        <p:nvSpPr>
          <p:cNvPr id="8" name="Platshållare för sidfot 7">
            <a:extLst>
              <a:ext uri="{FF2B5EF4-FFF2-40B4-BE49-F238E27FC236}">
                <a16:creationId xmlns:a16="http://schemas.microsoft.com/office/drawing/2014/main" id="{F1FB4686-D2D9-4DCE-AD10-564660AED78D}"/>
              </a:ext>
            </a:extLst>
          </p:cNvPr>
          <p:cNvSpPr>
            <a:spLocks noGrp="1"/>
          </p:cNvSpPr>
          <p:nvPr>
            <p:ph type="ftr" sz="quarter" idx="11"/>
          </p:nvPr>
        </p:nvSpPr>
        <p:spPr/>
        <p:txBody>
          <a:bodyPr/>
          <a:lstStyle/>
          <a:p>
            <a:r>
              <a:rPr lang="sv-SE"/>
              <a:t>Karolinska Institutet | Nikolaos Christidis</a:t>
            </a:r>
          </a:p>
        </p:txBody>
      </p:sp>
      <p:sp>
        <p:nvSpPr>
          <p:cNvPr id="6" name="Platshållare för bildnummer 5"/>
          <p:cNvSpPr>
            <a:spLocks noGrp="1"/>
          </p:cNvSpPr>
          <p:nvPr>
            <p:ph type="sldNum" sz="quarter" idx="12"/>
          </p:nvPr>
        </p:nvSpPr>
        <p:spPr/>
        <p:txBody>
          <a:bodyPr/>
          <a:lstStyle/>
          <a:p>
            <a:fld id="{FE44EC8C-84D1-4784-A269-BAED38FEE1D8}" type="slidenum">
              <a:rPr lang="sv-SE" smtClean="0"/>
              <a:t>19</a:t>
            </a:fld>
            <a:endParaRPr lang="sv-SE"/>
          </a:p>
        </p:txBody>
      </p:sp>
      <p:graphicFrame>
        <p:nvGraphicFramePr>
          <p:cNvPr id="4" name="Diagram 3"/>
          <p:cNvGraphicFramePr/>
          <p:nvPr>
            <p:extLst>
              <p:ext uri="{D42A27DB-BD31-4B8C-83A1-F6EECF244321}">
                <p14:modId xmlns:p14="http://schemas.microsoft.com/office/powerpoint/2010/main" val="3371066813"/>
              </p:ext>
            </p:extLst>
          </p:nvPr>
        </p:nvGraphicFramePr>
        <p:xfrm>
          <a:off x="3635896" y="2210562"/>
          <a:ext cx="5329336" cy="283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ktangel 4"/>
          <p:cNvSpPr/>
          <p:nvPr/>
        </p:nvSpPr>
        <p:spPr>
          <a:xfrm>
            <a:off x="4932017" y="5195595"/>
            <a:ext cx="2880320" cy="261610"/>
          </a:xfrm>
          <a:prstGeom prst="rect">
            <a:avLst/>
          </a:prstGeom>
        </p:spPr>
        <p:txBody>
          <a:bodyPr wrap="square">
            <a:spAutoFit/>
          </a:bodyPr>
          <a:lstStyle/>
          <a:p>
            <a:pPr>
              <a:spcBef>
                <a:spcPct val="50000"/>
              </a:spcBef>
              <a:defRPr/>
            </a:pPr>
            <a:r>
              <a:rPr lang="sv-SE" sz="1100" dirty="0">
                <a:solidFill>
                  <a:schemeClr val="bg1">
                    <a:lumMod val="65000"/>
                  </a:schemeClr>
                </a:solidFill>
              </a:rPr>
              <a:t>Bush och Carter, 1983; Magnusson et al., 1986</a:t>
            </a:r>
            <a:endParaRPr lang="en-GB" sz="1100" dirty="0">
              <a:solidFill>
                <a:schemeClr val="bg1">
                  <a:lumMod val="65000"/>
                </a:schemeClr>
              </a:solidFill>
            </a:endParaRPr>
          </a:p>
        </p:txBody>
      </p:sp>
    </p:spTree>
    <p:extLst>
      <p:ext uri="{BB962C8B-B14F-4D97-AF65-F5344CB8AC3E}">
        <p14:creationId xmlns:p14="http://schemas.microsoft.com/office/powerpoint/2010/main" val="3551750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Bikupa</a:t>
            </a:r>
          </a:p>
        </p:txBody>
      </p:sp>
      <p:sp>
        <p:nvSpPr>
          <p:cNvPr id="3" name="Platshållare för innehåll 2"/>
          <p:cNvSpPr>
            <a:spLocks noGrp="1"/>
          </p:cNvSpPr>
          <p:nvPr>
            <p:ph idx="1"/>
          </p:nvPr>
        </p:nvSpPr>
        <p:spPr/>
        <p:txBody>
          <a:bodyPr anchor="t"/>
          <a:lstStyle/>
          <a:p>
            <a:pPr lvl="1"/>
            <a:r>
              <a:rPr lang="sv-SE" sz="2000" dirty="0"/>
              <a:t>Diskutera i par om vad ni tror att denna patient har för problem</a:t>
            </a:r>
            <a:endParaRPr lang="sv-SE" dirty="0"/>
          </a:p>
        </p:txBody>
      </p:sp>
      <p:sp>
        <p:nvSpPr>
          <p:cNvPr id="4" name="Platshållare för bildnummer 3"/>
          <p:cNvSpPr>
            <a:spLocks noGrp="1"/>
          </p:cNvSpPr>
          <p:nvPr>
            <p:ph type="sldNum" sz="quarter" idx="12"/>
          </p:nvPr>
        </p:nvSpPr>
        <p:spPr/>
        <p:txBody>
          <a:bodyPr/>
          <a:lstStyle/>
          <a:p>
            <a:fld id="{FE44EC8C-84D1-4784-A269-BAED38FEE1D8}" type="slidenum">
              <a:rPr lang="sv-SE" smtClean="0"/>
              <a:t>2</a:t>
            </a:fld>
            <a:endParaRPr lang="sv-SE"/>
          </a:p>
        </p:txBody>
      </p:sp>
      <p:pic>
        <p:nvPicPr>
          <p:cNvPr id="5" name="Picture 2" descr="C:\Users\nikos\AppData\Local\Microsoft\Windows\Temporary Internet Files\Content.IE5\8VP9OX9I\MC9003842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1334765"/>
            <a:ext cx="1818742" cy="1432865"/>
          </a:xfrm>
          <a:prstGeom prst="rect">
            <a:avLst/>
          </a:prstGeom>
          <a:noFill/>
          <a:extLst>
            <a:ext uri="{909E8E84-426E-40DD-AFC4-6F175D3DCCD1}">
              <a14:hiddenFill xmlns:a14="http://schemas.microsoft.com/office/drawing/2010/main">
                <a:solidFill>
                  <a:srgbClr val="FFFFFF"/>
                </a:solidFill>
              </a14:hiddenFill>
            </a:ext>
          </a:extLst>
        </p:spPr>
      </p:pic>
      <p:sp>
        <p:nvSpPr>
          <p:cNvPr id="6" name="Frihandsfigur 5"/>
          <p:cNvSpPr/>
          <p:nvPr/>
        </p:nvSpPr>
        <p:spPr>
          <a:xfrm>
            <a:off x="876552" y="2493181"/>
            <a:ext cx="5129547" cy="2733261"/>
          </a:xfrm>
          <a:custGeom>
            <a:avLst/>
            <a:gdLst>
              <a:gd name="connsiteX0" fmla="*/ 0 w 5129547"/>
              <a:gd name="connsiteY0" fmla="*/ 0 h 2733261"/>
              <a:gd name="connsiteX1" fmla="*/ 337931 w 5129547"/>
              <a:gd name="connsiteY1" fmla="*/ 566531 h 2733261"/>
              <a:gd name="connsiteX2" fmla="*/ 546652 w 5129547"/>
              <a:gd name="connsiteY2" fmla="*/ 705679 h 2733261"/>
              <a:gd name="connsiteX3" fmla="*/ 834887 w 5129547"/>
              <a:gd name="connsiteY3" fmla="*/ 745435 h 2733261"/>
              <a:gd name="connsiteX4" fmla="*/ 1192696 w 5129547"/>
              <a:gd name="connsiteY4" fmla="*/ 636105 h 2733261"/>
              <a:gd name="connsiteX5" fmla="*/ 1470991 w 5129547"/>
              <a:gd name="connsiteY5" fmla="*/ 447261 h 2733261"/>
              <a:gd name="connsiteX6" fmla="*/ 1769165 w 5129547"/>
              <a:gd name="connsiteY6" fmla="*/ 407505 h 2733261"/>
              <a:gd name="connsiteX7" fmla="*/ 2266122 w 5129547"/>
              <a:gd name="connsiteY7" fmla="*/ 506896 h 2733261"/>
              <a:gd name="connsiteX8" fmla="*/ 2405270 w 5129547"/>
              <a:gd name="connsiteY8" fmla="*/ 665922 h 2733261"/>
              <a:gd name="connsiteX9" fmla="*/ 2494722 w 5129547"/>
              <a:gd name="connsiteY9" fmla="*/ 964096 h 2733261"/>
              <a:gd name="connsiteX10" fmla="*/ 2534478 w 5129547"/>
              <a:gd name="connsiteY10" fmla="*/ 1292087 h 2733261"/>
              <a:gd name="connsiteX11" fmla="*/ 2753139 w 5129547"/>
              <a:gd name="connsiteY11" fmla="*/ 1510748 h 2733261"/>
              <a:gd name="connsiteX12" fmla="*/ 3220278 w 5129547"/>
              <a:gd name="connsiteY12" fmla="*/ 1620079 h 2733261"/>
              <a:gd name="connsiteX13" fmla="*/ 3677478 w 5129547"/>
              <a:gd name="connsiteY13" fmla="*/ 1759227 h 2733261"/>
              <a:gd name="connsiteX14" fmla="*/ 3786809 w 5129547"/>
              <a:gd name="connsiteY14" fmla="*/ 1908314 h 2733261"/>
              <a:gd name="connsiteX15" fmla="*/ 4005470 w 5129547"/>
              <a:gd name="connsiteY15" fmla="*/ 2236305 h 2733261"/>
              <a:gd name="connsiteX16" fmla="*/ 4124739 w 5129547"/>
              <a:gd name="connsiteY16" fmla="*/ 2405270 h 2733261"/>
              <a:gd name="connsiteX17" fmla="*/ 4353339 w 5129547"/>
              <a:gd name="connsiteY17" fmla="*/ 2524540 h 2733261"/>
              <a:gd name="connsiteX18" fmla="*/ 4641574 w 5129547"/>
              <a:gd name="connsiteY18" fmla="*/ 2653748 h 2733261"/>
              <a:gd name="connsiteX19" fmla="*/ 4850296 w 5129547"/>
              <a:gd name="connsiteY19" fmla="*/ 2693505 h 2733261"/>
              <a:gd name="connsiteX20" fmla="*/ 5118652 w 5129547"/>
              <a:gd name="connsiteY20" fmla="*/ 2723322 h 2733261"/>
              <a:gd name="connsiteX21" fmla="*/ 5118652 w 5129547"/>
              <a:gd name="connsiteY21" fmla="*/ 2723322 h 2733261"/>
              <a:gd name="connsiteX22" fmla="*/ 5128591 w 5129547"/>
              <a:gd name="connsiteY22" fmla="*/ 2723322 h 2733261"/>
              <a:gd name="connsiteX23" fmla="*/ 5128591 w 5129547"/>
              <a:gd name="connsiteY23" fmla="*/ 2733261 h 2733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29547" h="2733261">
                <a:moveTo>
                  <a:pt x="0" y="0"/>
                </a:moveTo>
                <a:cubicBezTo>
                  <a:pt x="123411" y="224459"/>
                  <a:pt x="246822" y="448918"/>
                  <a:pt x="337931" y="566531"/>
                </a:cubicBezTo>
                <a:cubicBezTo>
                  <a:pt x="429040" y="684144"/>
                  <a:pt x="463826" y="675862"/>
                  <a:pt x="546652" y="705679"/>
                </a:cubicBezTo>
                <a:cubicBezTo>
                  <a:pt x="629478" y="735496"/>
                  <a:pt x="727213" y="757031"/>
                  <a:pt x="834887" y="745435"/>
                </a:cubicBezTo>
                <a:cubicBezTo>
                  <a:pt x="942561" y="733839"/>
                  <a:pt x="1086679" y="685801"/>
                  <a:pt x="1192696" y="636105"/>
                </a:cubicBezTo>
                <a:cubicBezTo>
                  <a:pt x="1298713" y="586409"/>
                  <a:pt x="1374913" y="485361"/>
                  <a:pt x="1470991" y="447261"/>
                </a:cubicBezTo>
                <a:cubicBezTo>
                  <a:pt x="1567069" y="409161"/>
                  <a:pt x="1636643" y="397566"/>
                  <a:pt x="1769165" y="407505"/>
                </a:cubicBezTo>
                <a:cubicBezTo>
                  <a:pt x="1901687" y="417444"/>
                  <a:pt x="2160105" y="463827"/>
                  <a:pt x="2266122" y="506896"/>
                </a:cubicBezTo>
                <a:cubicBezTo>
                  <a:pt x="2372139" y="549965"/>
                  <a:pt x="2367170" y="589722"/>
                  <a:pt x="2405270" y="665922"/>
                </a:cubicBezTo>
                <a:cubicBezTo>
                  <a:pt x="2443370" y="742122"/>
                  <a:pt x="2473187" y="859735"/>
                  <a:pt x="2494722" y="964096"/>
                </a:cubicBezTo>
                <a:cubicBezTo>
                  <a:pt x="2516257" y="1068457"/>
                  <a:pt x="2491409" y="1200978"/>
                  <a:pt x="2534478" y="1292087"/>
                </a:cubicBezTo>
                <a:cubicBezTo>
                  <a:pt x="2577547" y="1383196"/>
                  <a:pt x="2638839" y="1456083"/>
                  <a:pt x="2753139" y="1510748"/>
                </a:cubicBezTo>
                <a:cubicBezTo>
                  <a:pt x="2867439" y="1565413"/>
                  <a:pt x="3066222" y="1578666"/>
                  <a:pt x="3220278" y="1620079"/>
                </a:cubicBezTo>
                <a:cubicBezTo>
                  <a:pt x="3374335" y="1661492"/>
                  <a:pt x="3583056" y="1711188"/>
                  <a:pt x="3677478" y="1759227"/>
                </a:cubicBezTo>
                <a:cubicBezTo>
                  <a:pt x="3771900" y="1807266"/>
                  <a:pt x="3732144" y="1828801"/>
                  <a:pt x="3786809" y="1908314"/>
                </a:cubicBezTo>
                <a:cubicBezTo>
                  <a:pt x="3841474" y="1987827"/>
                  <a:pt x="3949148" y="2153479"/>
                  <a:pt x="4005470" y="2236305"/>
                </a:cubicBezTo>
                <a:cubicBezTo>
                  <a:pt x="4061792" y="2319131"/>
                  <a:pt x="4066761" y="2357231"/>
                  <a:pt x="4124739" y="2405270"/>
                </a:cubicBezTo>
                <a:cubicBezTo>
                  <a:pt x="4182717" y="2453309"/>
                  <a:pt x="4267200" y="2483127"/>
                  <a:pt x="4353339" y="2524540"/>
                </a:cubicBezTo>
                <a:cubicBezTo>
                  <a:pt x="4439478" y="2565953"/>
                  <a:pt x="4558748" y="2625587"/>
                  <a:pt x="4641574" y="2653748"/>
                </a:cubicBezTo>
                <a:cubicBezTo>
                  <a:pt x="4724400" y="2681909"/>
                  <a:pt x="4770783" y="2681909"/>
                  <a:pt x="4850296" y="2693505"/>
                </a:cubicBezTo>
                <a:cubicBezTo>
                  <a:pt x="4929809" y="2705101"/>
                  <a:pt x="5118652" y="2723322"/>
                  <a:pt x="5118652" y="2723322"/>
                </a:cubicBezTo>
                <a:lnTo>
                  <a:pt x="5118652" y="2723322"/>
                </a:lnTo>
                <a:cubicBezTo>
                  <a:pt x="5120308" y="2723322"/>
                  <a:pt x="5126935" y="2721666"/>
                  <a:pt x="5128591" y="2723322"/>
                </a:cubicBezTo>
                <a:cubicBezTo>
                  <a:pt x="5130247" y="2724978"/>
                  <a:pt x="5129419" y="2729119"/>
                  <a:pt x="5128591" y="2733261"/>
                </a:cubicBezTo>
              </a:path>
            </a:pathLst>
          </a:custGeom>
          <a:noFill/>
          <a:ln w="0" cmpd="sng">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Picture 34" descr="MC90029969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971600" y="3692557"/>
            <a:ext cx="2784853" cy="2166243"/>
          </a:xfrm>
          <a:prstGeom prst="rect">
            <a:avLst/>
          </a:prstGeom>
        </p:spPr>
      </p:pic>
      <p:sp>
        <p:nvSpPr>
          <p:cNvPr id="8" name="Platshållare för datum 7">
            <a:extLst>
              <a:ext uri="{FF2B5EF4-FFF2-40B4-BE49-F238E27FC236}">
                <a16:creationId xmlns:a16="http://schemas.microsoft.com/office/drawing/2014/main" id="{2B3DB376-228E-4688-8B4D-B0E26B6D92D1}"/>
              </a:ext>
            </a:extLst>
          </p:cNvPr>
          <p:cNvSpPr>
            <a:spLocks noGrp="1"/>
          </p:cNvSpPr>
          <p:nvPr>
            <p:ph type="dt" sz="half" idx="10"/>
          </p:nvPr>
        </p:nvSpPr>
        <p:spPr/>
        <p:txBody>
          <a:bodyPr/>
          <a:lstStyle/>
          <a:p>
            <a:fld id="{44E79947-8B9F-4C14-84A9-04CA653E049A}" type="datetime1">
              <a:rPr lang="sv-SE" smtClean="0"/>
              <a:t>2019-10-12</a:t>
            </a:fld>
            <a:endParaRPr lang="sv-SE"/>
          </a:p>
        </p:txBody>
      </p:sp>
      <p:sp>
        <p:nvSpPr>
          <p:cNvPr id="9" name="Platshållare för sidfot 8">
            <a:extLst>
              <a:ext uri="{FF2B5EF4-FFF2-40B4-BE49-F238E27FC236}">
                <a16:creationId xmlns:a16="http://schemas.microsoft.com/office/drawing/2014/main" id="{9E087256-7CF3-4788-94B5-A1CA99427760}"/>
              </a:ext>
            </a:extLst>
          </p:cNvPr>
          <p:cNvSpPr>
            <a:spLocks noGrp="1"/>
          </p:cNvSpPr>
          <p:nvPr>
            <p:ph type="ftr" sz="quarter" idx="11"/>
          </p:nvPr>
        </p:nvSpPr>
        <p:spPr/>
        <p:txBody>
          <a:bodyPr/>
          <a:lstStyle/>
          <a:p>
            <a:r>
              <a:rPr lang="sv-SE"/>
              <a:t>Karolinska Institutet | Nikolaos Christidis</a:t>
            </a:r>
          </a:p>
        </p:txBody>
      </p:sp>
    </p:spTree>
    <p:extLst>
      <p:ext uri="{BB962C8B-B14F-4D97-AF65-F5344CB8AC3E}">
        <p14:creationId xmlns:p14="http://schemas.microsoft.com/office/powerpoint/2010/main" val="119864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0.06788 0.01112 L -0.03646 0.08449 L -0.02066 0.10556 L -0.01285 0.11598 L -0.00486 0.11598 L 0.01876 0.12662 L 0.03438 0.12662 L 0.05018 0.11598 L 0.07379 0.10556 L 0.08959 0.08449 L 0.1132 0.07408 L 0.13681 0.07408 L 0.17622 0.08449 L 0.18403 0.08449 L 0.19202 0.10556 L 0.19983 0.11598 L 0.20764 0.14746 L 0.20764 0.16852 L 0.20764 0.2 L 0.21563 0.22107 L 0.23924 0.24213 L 0.27066 0.25255 L 0.29428 0.25255 L 0.32587 0.26297 L 0.3415 0.27362 L 0.38091 0.35764 L 0.38889 0.36806 L 0.40452 0.37848 L 0.44393 0.39954 L 0.48334 0.40996 L 0.49115 0.40996 " pathEditMode="relative" rAng="0" ptsTypes="AAAAAAAAAAAAAAAAAAAAAAAAAAAAAAA">
                                      <p:cBhvr>
                                        <p:cTn id="8" dur="5000" fill="hold"/>
                                        <p:tgtEl>
                                          <p:spTgt spid="5"/>
                                        </p:tgtEl>
                                        <p:attrNameLst>
                                          <p:attrName>ppt_x</p:attrName>
                                          <p:attrName>ppt_y</p:attrName>
                                        </p:attrNameLst>
                                      </p:cBhvr>
                                      <p:rCtr x="27951" y="19931"/>
                                    </p:animMotion>
                                  </p:childTnLst>
                                </p:cTn>
                              </p:par>
                              <p:par>
                                <p:cTn id="9" presetID="22" presetClass="entr" presetSubtype="8"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4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35894" y="702156"/>
            <a:ext cx="8272212" cy="1013800"/>
          </a:xfrm>
        </p:spPr>
        <p:txBody>
          <a:bodyPr>
            <a:normAutofit/>
          </a:bodyPr>
          <a:lstStyle/>
          <a:p>
            <a:r>
              <a:rPr lang="sv-SE">
                <a:solidFill>
                  <a:srgbClr val="FFFFFF"/>
                </a:solidFill>
              </a:rPr>
              <a:t>Spänningshuvudvärk</a:t>
            </a:r>
          </a:p>
        </p:txBody>
      </p:sp>
      <p:sp>
        <p:nvSpPr>
          <p:cNvPr id="71" name="Rectangle 70">
            <a:extLst>
              <a:ext uri="{FF2B5EF4-FFF2-40B4-BE49-F238E27FC236}">
                <a16:creationId xmlns:a16="http://schemas.microsoft.com/office/drawing/2014/main" id="{90137588-E70B-486E-AFA8-21B0111C4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2180496"/>
            <a:ext cx="277749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http://trollmoran.files.wordpress.com/2008/08/huvudvark.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16783" b="8480"/>
          <a:stretch/>
        </p:blipFill>
        <p:spPr bwMode="auto">
          <a:xfrm>
            <a:off x="611560" y="2621330"/>
            <a:ext cx="2350890" cy="3164013"/>
          </a:xfrm>
          <a:prstGeom prst="rect">
            <a:avLst/>
          </a:prstGeom>
          <a:noFill/>
          <a:extLst>
            <a:ext uri="{909E8E84-426E-40DD-AFC4-6F175D3DCCD1}">
              <a14:hiddenFill xmlns:a14="http://schemas.microsoft.com/office/drawing/2010/main">
                <a:solidFill>
                  <a:srgbClr val="FFFFFF"/>
                </a:solidFill>
              </a14:hiddenFill>
            </a:ext>
          </a:extLst>
        </p:spPr>
      </p:pic>
      <p:sp>
        <p:nvSpPr>
          <p:cNvPr id="3" name="Platshållare för innehåll 2"/>
          <p:cNvSpPr>
            <a:spLocks noGrp="1"/>
          </p:cNvSpPr>
          <p:nvPr>
            <p:ph idx="1"/>
          </p:nvPr>
        </p:nvSpPr>
        <p:spPr>
          <a:xfrm>
            <a:off x="3275856" y="2180496"/>
            <a:ext cx="5616623" cy="4045683"/>
          </a:xfrm>
        </p:spPr>
        <p:txBody>
          <a:bodyPr>
            <a:normAutofit/>
          </a:bodyPr>
          <a:lstStyle/>
          <a:p>
            <a:r>
              <a:rPr lang="sv-SE" sz="1600" dirty="0"/>
              <a:t>Prevalens</a:t>
            </a:r>
            <a:r>
              <a:rPr lang="sv-SE" dirty="0"/>
              <a:t>: </a:t>
            </a:r>
          </a:p>
          <a:p>
            <a:pPr lvl="1">
              <a:buFont typeface="Wingdings" panose="05000000000000000000" pitchFamily="2" charset="2"/>
              <a:buChar char="Ø"/>
            </a:pPr>
            <a:r>
              <a:rPr lang="sv-SE" sz="1400" dirty="0"/>
              <a:t>Sverige har en hög förekomst av spänningshuvudvärk</a:t>
            </a:r>
          </a:p>
          <a:p>
            <a:pPr lvl="2">
              <a:buFont typeface="Courier New" panose="02070309020205020404" pitchFamily="49" charset="0"/>
              <a:buChar char="o"/>
            </a:pPr>
            <a:r>
              <a:rPr lang="sv-SE" sz="1250" dirty="0"/>
              <a:t>50% har haft huvudvärk sista året</a:t>
            </a:r>
          </a:p>
          <a:p>
            <a:pPr lvl="2">
              <a:buFont typeface="Courier New" panose="02070309020205020404" pitchFamily="49" charset="0"/>
              <a:buChar char="o"/>
            </a:pPr>
            <a:r>
              <a:rPr lang="sv-SE" sz="1250" dirty="0"/>
              <a:t>ca 30% har huvudvärk minst 1 </a:t>
            </a:r>
            <a:r>
              <a:rPr lang="sv-SE" sz="1250" dirty="0" err="1"/>
              <a:t>ggn</a:t>
            </a:r>
            <a:r>
              <a:rPr lang="sv-SE" sz="1250" dirty="0"/>
              <a:t>/v </a:t>
            </a:r>
          </a:p>
          <a:p>
            <a:pPr lvl="2">
              <a:buFont typeface="Courier New" panose="02070309020205020404" pitchFamily="49" charset="0"/>
              <a:buChar char="o"/>
            </a:pPr>
            <a:r>
              <a:rPr lang="sv-SE" sz="1250" dirty="0"/>
              <a:t>2% har daglig huvudvärk</a:t>
            </a:r>
          </a:p>
          <a:p>
            <a:pPr lvl="2">
              <a:buFont typeface="Courier New" panose="02070309020205020404" pitchFamily="49" charset="0"/>
              <a:buChar char="o"/>
            </a:pPr>
            <a:r>
              <a:rPr lang="sv-SE" sz="1250" dirty="0"/>
              <a:t>Ökande förekomst sista 10 åren</a:t>
            </a:r>
          </a:p>
          <a:p>
            <a:pPr lvl="2">
              <a:buFont typeface="Courier New" panose="02070309020205020404" pitchFamily="49" charset="0"/>
              <a:buChar char="o"/>
            </a:pPr>
            <a:endParaRPr lang="sv-SE" sz="1250" dirty="0"/>
          </a:p>
          <a:p>
            <a:r>
              <a:rPr lang="sv-SE" sz="1600" dirty="0"/>
              <a:t>Könsskillnader?</a:t>
            </a:r>
          </a:p>
          <a:p>
            <a:pPr lvl="1">
              <a:buFont typeface="Wingdings" panose="05000000000000000000" pitchFamily="2" charset="2"/>
              <a:buChar char="Ø"/>
            </a:pPr>
            <a:r>
              <a:rPr lang="sv-SE" sz="1400" dirty="0"/>
              <a:t>Lika vanligt hos flickor och pojkar upp till 12 års åldern </a:t>
            </a:r>
          </a:p>
          <a:p>
            <a:pPr lvl="2">
              <a:buFont typeface="Courier New" panose="02070309020205020404" pitchFamily="49" charset="0"/>
              <a:buChar char="o"/>
            </a:pPr>
            <a:r>
              <a:rPr lang="sv-SE" sz="1250" dirty="0"/>
              <a:t>sedan vanligare hos flickor/kvinnor</a:t>
            </a:r>
          </a:p>
        </p:txBody>
      </p:sp>
      <p:sp>
        <p:nvSpPr>
          <p:cNvPr id="6" name="Platshållare för sidfot 5">
            <a:extLst>
              <a:ext uri="{FF2B5EF4-FFF2-40B4-BE49-F238E27FC236}">
                <a16:creationId xmlns:a16="http://schemas.microsoft.com/office/drawing/2014/main" id="{45A5383F-91CE-4014-85C9-6FE7F621928F}"/>
              </a:ext>
            </a:extLst>
          </p:cNvPr>
          <p:cNvSpPr>
            <a:spLocks noGrp="1"/>
          </p:cNvSpPr>
          <p:nvPr>
            <p:ph type="ftr" sz="quarter" idx="11"/>
          </p:nvPr>
        </p:nvSpPr>
        <p:spPr>
          <a:xfrm>
            <a:off x="435894" y="6400800"/>
            <a:ext cx="5187907" cy="365125"/>
          </a:xfrm>
        </p:spPr>
        <p:txBody>
          <a:bodyPr>
            <a:normAutofit/>
          </a:bodyPr>
          <a:lstStyle/>
          <a:p>
            <a:pPr>
              <a:spcAft>
                <a:spcPts val="600"/>
              </a:spcAft>
            </a:pPr>
            <a:r>
              <a:rPr lang="sv-SE"/>
              <a:t>Karolinska Institutet | Nikolaos Christidis</a:t>
            </a:r>
          </a:p>
        </p:txBody>
      </p:sp>
      <p:sp>
        <p:nvSpPr>
          <p:cNvPr id="5" name="Platshållare för datum 4">
            <a:extLst>
              <a:ext uri="{FF2B5EF4-FFF2-40B4-BE49-F238E27FC236}">
                <a16:creationId xmlns:a16="http://schemas.microsoft.com/office/drawing/2014/main" id="{98615DEF-963D-4D8F-80D4-9AB86CFECA95}"/>
              </a:ext>
            </a:extLst>
          </p:cNvPr>
          <p:cNvSpPr>
            <a:spLocks noGrp="1"/>
          </p:cNvSpPr>
          <p:nvPr>
            <p:ph type="dt" sz="half" idx="10"/>
          </p:nvPr>
        </p:nvSpPr>
        <p:spPr>
          <a:xfrm>
            <a:off x="5704463" y="6400800"/>
            <a:ext cx="2133599" cy="365125"/>
          </a:xfrm>
        </p:spPr>
        <p:txBody>
          <a:bodyPr>
            <a:normAutofit/>
          </a:bodyPr>
          <a:lstStyle/>
          <a:p>
            <a:pPr>
              <a:spcAft>
                <a:spcPts val="600"/>
              </a:spcAft>
            </a:pPr>
            <a:fld id="{BDCACD28-9B6D-49D0-A603-D1C8589A46E7}" type="datetime1">
              <a:rPr lang="sv-SE" smtClean="0"/>
              <a:pPr>
                <a:spcAft>
                  <a:spcPts val="600"/>
                </a:spcAft>
              </a:pPr>
              <a:t>2019-10-12</a:t>
            </a:fld>
            <a:endParaRPr lang="sv-SE"/>
          </a:p>
        </p:txBody>
      </p:sp>
      <p:sp>
        <p:nvSpPr>
          <p:cNvPr id="4" name="Platshållare för bildnummer 3"/>
          <p:cNvSpPr>
            <a:spLocks noGrp="1"/>
          </p:cNvSpPr>
          <p:nvPr>
            <p:ph type="sldNum" sz="quarter" idx="12"/>
          </p:nvPr>
        </p:nvSpPr>
        <p:spPr>
          <a:xfrm>
            <a:off x="7918725" y="6400800"/>
            <a:ext cx="789381" cy="365125"/>
          </a:xfrm>
        </p:spPr>
        <p:txBody>
          <a:bodyPr>
            <a:normAutofit/>
          </a:bodyPr>
          <a:lstStyle/>
          <a:p>
            <a:pPr>
              <a:spcAft>
                <a:spcPts val="600"/>
              </a:spcAft>
            </a:pPr>
            <a:fld id="{FE44EC8C-84D1-4784-A269-BAED38FEE1D8}" type="slidenum">
              <a:rPr lang="sv-SE" smtClean="0"/>
              <a:pPr>
                <a:spcAft>
                  <a:spcPts val="600"/>
                </a:spcAft>
              </a:pPr>
              <a:t>20</a:t>
            </a:fld>
            <a:endParaRPr lang="sv-SE"/>
          </a:p>
        </p:txBody>
      </p:sp>
    </p:spTree>
    <p:extLst>
      <p:ext uri="{BB962C8B-B14F-4D97-AF65-F5344CB8AC3E}">
        <p14:creationId xmlns:p14="http://schemas.microsoft.com/office/powerpoint/2010/main" val="3828485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6E80FF-5363-4EBB-97FF-C84D9EA35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1"/>
            <a:ext cx="9143999"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619E46E-5263-4C6C-A732-9633475D90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1782" y="638174"/>
            <a:ext cx="2778993" cy="57626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Rubrik 1"/>
          <p:cNvSpPr>
            <a:spLocks noGrp="1"/>
          </p:cNvSpPr>
          <p:nvPr>
            <p:ph type="title"/>
          </p:nvPr>
        </p:nvSpPr>
        <p:spPr>
          <a:xfrm>
            <a:off x="602391" y="1209184"/>
            <a:ext cx="2316892" cy="4734416"/>
          </a:xfrm>
        </p:spPr>
        <p:txBody>
          <a:bodyPr anchor="ctr">
            <a:normAutofit/>
          </a:bodyPr>
          <a:lstStyle/>
          <a:p>
            <a:r>
              <a:rPr lang="sv-SE" sz="1300"/>
              <a:t>Spänningshuvudvärk</a:t>
            </a:r>
          </a:p>
        </p:txBody>
      </p:sp>
      <p:sp>
        <p:nvSpPr>
          <p:cNvPr id="75" name="Rectangle 74">
            <a:extLst>
              <a:ext uri="{FF2B5EF4-FFF2-40B4-BE49-F238E27FC236}">
                <a16:creationId xmlns:a16="http://schemas.microsoft.com/office/drawing/2014/main" id="{3F3E0626-6A9F-400F-9C6C-BDED169129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6947DC32-8EA1-434F-BB8A-E6CDA90BC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3012DDC2-F706-47ED-B95F-79213E2D0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7337" y="780711"/>
            <a:ext cx="1747964" cy="216747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 name="Rectangle 80">
            <a:extLst>
              <a:ext uri="{FF2B5EF4-FFF2-40B4-BE49-F238E27FC236}">
                <a16:creationId xmlns:a16="http://schemas.microsoft.com/office/drawing/2014/main" id="{CFAE0A1E-0F18-4974-802F-0E6AE1F558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3942" y="654222"/>
            <a:ext cx="2777158" cy="243784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C:\Users\nikos\AppData\Local\Microsoft\Windows\Temporary Internet Files\Content.IE5\UXYTA0GH\MC90043440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4992" y="798102"/>
            <a:ext cx="2063586" cy="2150084"/>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a16="http://schemas.microsoft.com/office/drawing/2014/main" id="{3372E1CD-CBE8-4674-A9FE-54B4AC851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7179" y="654222"/>
            <a:ext cx="2777158" cy="243784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p:cNvSpPr>
            <a:spLocks noGrp="1"/>
          </p:cNvSpPr>
          <p:nvPr>
            <p:ph idx="1"/>
          </p:nvPr>
        </p:nvSpPr>
        <p:spPr>
          <a:xfrm>
            <a:off x="3421402" y="3425295"/>
            <a:ext cx="5148116" cy="2800477"/>
          </a:xfrm>
        </p:spPr>
        <p:txBody>
          <a:bodyPr>
            <a:normAutofit/>
          </a:bodyPr>
          <a:lstStyle/>
          <a:p>
            <a:r>
              <a:rPr lang="sv-SE" sz="1600" dirty="0"/>
              <a:t>Symptom</a:t>
            </a:r>
          </a:p>
          <a:p>
            <a:pPr lvl="1">
              <a:buFont typeface="Wingdings" panose="05000000000000000000" pitchFamily="2" charset="2"/>
              <a:buChar char="Ø"/>
            </a:pPr>
            <a:r>
              <a:rPr lang="sv-SE" sz="1400" dirty="0"/>
              <a:t>Tryck ovanpå eller som ett band runt huvudet som sedan gradvis övergår i värk. </a:t>
            </a:r>
          </a:p>
          <a:p>
            <a:pPr lvl="1">
              <a:buFont typeface="Wingdings" panose="05000000000000000000" pitchFamily="2" charset="2"/>
              <a:buChar char="Ø"/>
            </a:pPr>
            <a:r>
              <a:rPr lang="sv-SE" sz="1400" dirty="0"/>
              <a:t>Värk i nacke, panna, käkar och tinningar</a:t>
            </a:r>
          </a:p>
          <a:p>
            <a:pPr lvl="1">
              <a:buFont typeface="Wingdings" panose="05000000000000000000" pitchFamily="2" charset="2"/>
              <a:buChar char="Ø"/>
            </a:pPr>
            <a:r>
              <a:rPr lang="sv-SE" sz="1400" dirty="0"/>
              <a:t>Man blir inte sämre av att röra på sig och man kan oftast slutföra sin uppgift eller arbete</a:t>
            </a:r>
          </a:p>
        </p:txBody>
      </p:sp>
      <p:sp>
        <p:nvSpPr>
          <p:cNvPr id="7" name="Platshållare för sidfot 6">
            <a:extLst>
              <a:ext uri="{FF2B5EF4-FFF2-40B4-BE49-F238E27FC236}">
                <a16:creationId xmlns:a16="http://schemas.microsoft.com/office/drawing/2014/main" id="{31E0FE17-8DC7-4597-8D45-3EE9AF39A872}"/>
              </a:ext>
            </a:extLst>
          </p:cNvPr>
          <p:cNvSpPr>
            <a:spLocks noGrp="1"/>
          </p:cNvSpPr>
          <p:nvPr>
            <p:ph type="ftr" sz="quarter" idx="11"/>
          </p:nvPr>
        </p:nvSpPr>
        <p:spPr>
          <a:xfrm>
            <a:off x="435894" y="6400800"/>
            <a:ext cx="5187907" cy="365125"/>
          </a:xfrm>
        </p:spPr>
        <p:txBody>
          <a:bodyPr>
            <a:normAutofit/>
          </a:bodyPr>
          <a:lstStyle/>
          <a:p>
            <a:pPr>
              <a:spcAft>
                <a:spcPts val="600"/>
              </a:spcAft>
            </a:pPr>
            <a:r>
              <a:rPr lang="sv-SE"/>
              <a:t>Karolinska Institutet | Nikolaos Christidis</a:t>
            </a:r>
          </a:p>
        </p:txBody>
      </p:sp>
      <p:sp>
        <p:nvSpPr>
          <p:cNvPr id="6" name="Platshållare för datum 5">
            <a:extLst>
              <a:ext uri="{FF2B5EF4-FFF2-40B4-BE49-F238E27FC236}">
                <a16:creationId xmlns:a16="http://schemas.microsoft.com/office/drawing/2014/main" id="{5F27CC22-8054-495F-A55F-DA9CC1098CD7}"/>
              </a:ext>
            </a:extLst>
          </p:cNvPr>
          <p:cNvSpPr>
            <a:spLocks noGrp="1"/>
          </p:cNvSpPr>
          <p:nvPr>
            <p:ph type="dt" sz="half" idx="10"/>
          </p:nvPr>
        </p:nvSpPr>
        <p:spPr>
          <a:xfrm>
            <a:off x="5704463" y="6400800"/>
            <a:ext cx="2133599" cy="365125"/>
          </a:xfrm>
        </p:spPr>
        <p:txBody>
          <a:bodyPr>
            <a:normAutofit/>
          </a:bodyPr>
          <a:lstStyle/>
          <a:p>
            <a:pPr>
              <a:spcAft>
                <a:spcPts val="600"/>
              </a:spcAft>
            </a:pPr>
            <a:fld id="{6D0D1E6D-2DEC-440A-90B4-D66BE9ABC698}" type="datetime1">
              <a:rPr lang="sv-SE" smtClean="0"/>
              <a:pPr>
                <a:spcAft>
                  <a:spcPts val="600"/>
                </a:spcAft>
              </a:pPr>
              <a:t>2019-10-12</a:t>
            </a:fld>
            <a:endParaRPr lang="sv-SE"/>
          </a:p>
        </p:txBody>
      </p:sp>
      <p:sp>
        <p:nvSpPr>
          <p:cNvPr id="4" name="Platshållare för bildnummer 3"/>
          <p:cNvSpPr>
            <a:spLocks noGrp="1"/>
          </p:cNvSpPr>
          <p:nvPr>
            <p:ph type="sldNum" sz="quarter" idx="12"/>
          </p:nvPr>
        </p:nvSpPr>
        <p:spPr>
          <a:xfrm>
            <a:off x="7918725" y="6400800"/>
            <a:ext cx="789381" cy="365125"/>
          </a:xfrm>
        </p:spPr>
        <p:txBody>
          <a:bodyPr>
            <a:normAutofit/>
          </a:bodyPr>
          <a:lstStyle/>
          <a:p>
            <a:pPr>
              <a:spcAft>
                <a:spcPts val="600"/>
              </a:spcAft>
            </a:pPr>
            <a:fld id="{FE44EC8C-84D1-4784-A269-BAED38FEE1D8}" type="slidenum">
              <a:rPr lang="sv-SE" smtClean="0"/>
              <a:pPr>
                <a:spcAft>
                  <a:spcPts val="600"/>
                </a:spcAft>
              </a:pPr>
              <a:t>21</a:t>
            </a:fld>
            <a:endParaRPr lang="sv-SE"/>
          </a:p>
        </p:txBody>
      </p:sp>
    </p:spTree>
    <p:extLst>
      <p:ext uri="{BB962C8B-B14F-4D97-AF65-F5344CB8AC3E}">
        <p14:creationId xmlns:p14="http://schemas.microsoft.com/office/powerpoint/2010/main" val="2682414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Har din patient </a:t>
            </a:r>
            <a:br>
              <a:rPr lang="sv-SE" dirty="0"/>
            </a:br>
            <a:r>
              <a:rPr lang="sv-SE" dirty="0"/>
              <a:t>orofacial smärta eller käkfunktionsstörning?</a:t>
            </a:r>
          </a:p>
        </p:txBody>
      </p:sp>
      <p:graphicFrame>
        <p:nvGraphicFramePr>
          <p:cNvPr id="8" name="Platshållare för innehåll 7">
            <a:extLst>
              <a:ext uri="{FF2B5EF4-FFF2-40B4-BE49-F238E27FC236}">
                <a16:creationId xmlns:a16="http://schemas.microsoft.com/office/drawing/2014/main" id="{F9DD9D4A-F682-4391-9F55-DD06E57AEE44}"/>
              </a:ext>
            </a:extLst>
          </p:cNvPr>
          <p:cNvGraphicFramePr>
            <a:graphicFrameLocks noGrp="1"/>
          </p:cNvGraphicFramePr>
          <p:nvPr>
            <p:ph idx="1"/>
            <p:extLst>
              <p:ext uri="{D42A27DB-BD31-4B8C-83A1-F6EECF244321}">
                <p14:modId xmlns:p14="http://schemas.microsoft.com/office/powerpoint/2010/main" val="523470069"/>
              </p:ext>
            </p:extLst>
          </p:nvPr>
        </p:nvGraphicFramePr>
        <p:xfrm>
          <a:off x="435895" y="2180497"/>
          <a:ext cx="8272211" cy="3463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latshållare för datum 5">
            <a:extLst>
              <a:ext uri="{FF2B5EF4-FFF2-40B4-BE49-F238E27FC236}">
                <a16:creationId xmlns:a16="http://schemas.microsoft.com/office/drawing/2014/main" id="{ED7CF760-6CC2-4E28-AC2B-1F784DBDBDF3}"/>
              </a:ext>
            </a:extLst>
          </p:cNvPr>
          <p:cNvSpPr>
            <a:spLocks noGrp="1"/>
          </p:cNvSpPr>
          <p:nvPr>
            <p:ph type="dt" sz="half" idx="10"/>
          </p:nvPr>
        </p:nvSpPr>
        <p:spPr/>
        <p:txBody>
          <a:bodyPr/>
          <a:lstStyle/>
          <a:p>
            <a:fld id="{740C7F17-A0E1-4272-8473-0CEBB56B3EC9}" type="datetime1">
              <a:rPr lang="sv-SE" smtClean="0"/>
              <a:t>2019-10-12</a:t>
            </a:fld>
            <a:endParaRPr lang="sv-SE"/>
          </a:p>
        </p:txBody>
      </p:sp>
      <p:sp>
        <p:nvSpPr>
          <p:cNvPr id="7" name="Platshållare för sidfot 6">
            <a:extLst>
              <a:ext uri="{FF2B5EF4-FFF2-40B4-BE49-F238E27FC236}">
                <a16:creationId xmlns:a16="http://schemas.microsoft.com/office/drawing/2014/main" id="{69BE0B5D-93C4-4E6B-A5A7-1E7CAB81CF26}"/>
              </a:ext>
            </a:extLst>
          </p:cNvPr>
          <p:cNvSpPr>
            <a:spLocks noGrp="1"/>
          </p:cNvSpPr>
          <p:nvPr>
            <p:ph type="ftr" sz="quarter" idx="11"/>
          </p:nvPr>
        </p:nvSpPr>
        <p:spPr/>
        <p:txBody>
          <a:bodyPr/>
          <a:lstStyle/>
          <a:p>
            <a:r>
              <a:rPr lang="sv-SE"/>
              <a:t>Karolinska Institutet | Nikolaos Christidis</a:t>
            </a:r>
          </a:p>
        </p:txBody>
      </p:sp>
      <p:sp>
        <p:nvSpPr>
          <p:cNvPr id="5" name="Platshållare för bildnummer 4"/>
          <p:cNvSpPr>
            <a:spLocks noGrp="1"/>
          </p:cNvSpPr>
          <p:nvPr>
            <p:ph type="sldNum" sz="quarter" idx="12"/>
          </p:nvPr>
        </p:nvSpPr>
        <p:spPr/>
        <p:txBody>
          <a:bodyPr/>
          <a:lstStyle/>
          <a:p>
            <a:fld id="{FE44EC8C-84D1-4784-A269-BAED38FEE1D8}" type="slidenum">
              <a:rPr lang="sv-SE" smtClean="0"/>
              <a:t>22</a:t>
            </a:fld>
            <a:endParaRPr lang="sv-SE"/>
          </a:p>
        </p:txBody>
      </p:sp>
      <p:sp>
        <p:nvSpPr>
          <p:cNvPr id="4" name="Rektangel 3"/>
          <p:cNvSpPr/>
          <p:nvPr/>
        </p:nvSpPr>
        <p:spPr>
          <a:xfrm>
            <a:off x="3118988" y="5672998"/>
            <a:ext cx="2906023" cy="261610"/>
          </a:xfrm>
          <a:prstGeom prst="rect">
            <a:avLst/>
          </a:prstGeom>
        </p:spPr>
        <p:txBody>
          <a:bodyPr wrap="square">
            <a:spAutoFit/>
          </a:bodyPr>
          <a:lstStyle/>
          <a:p>
            <a:r>
              <a:rPr lang="en-US" sz="1100" dirty="0">
                <a:solidFill>
                  <a:schemeClr val="bg1">
                    <a:lumMod val="65000"/>
                  </a:schemeClr>
                </a:solidFill>
              </a:rPr>
              <a:t>Nilsson IM et al., J </a:t>
            </a:r>
            <a:r>
              <a:rPr lang="en-US" sz="1100" dirty="0" err="1">
                <a:solidFill>
                  <a:schemeClr val="bg1">
                    <a:lumMod val="65000"/>
                  </a:schemeClr>
                </a:solidFill>
              </a:rPr>
              <a:t>Orofac</a:t>
            </a:r>
            <a:r>
              <a:rPr lang="en-US" sz="1100" dirty="0">
                <a:solidFill>
                  <a:schemeClr val="bg1">
                    <a:lumMod val="65000"/>
                  </a:schemeClr>
                </a:solidFill>
              </a:rPr>
              <a:t> Pain 2005;19:144-50</a:t>
            </a:r>
            <a:endParaRPr lang="sv-SE" sz="1100" dirty="0">
              <a:solidFill>
                <a:schemeClr val="bg1">
                  <a:lumMod val="65000"/>
                </a:schemeClr>
              </a:solidFill>
            </a:endParaRPr>
          </a:p>
        </p:txBody>
      </p:sp>
    </p:spTree>
    <p:extLst>
      <p:ext uri="{BB962C8B-B14F-4D97-AF65-F5344CB8AC3E}">
        <p14:creationId xmlns:p14="http://schemas.microsoft.com/office/powerpoint/2010/main" val="693201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35894" y="702156"/>
            <a:ext cx="8272212" cy="1013800"/>
          </a:xfrm>
        </p:spPr>
        <p:txBody>
          <a:bodyPr>
            <a:normAutofit/>
          </a:bodyPr>
          <a:lstStyle/>
          <a:p>
            <a:r>
              <a:rPr lang="sv-SE" dirty="0">
                <a:solidFill>
                  <a:srgbClr val="FFFFFF"/>
                </a:solidFill>
              </a:rPr>
              <a:t>Utredning – Anamnes</a:t>
            </a:r>
          </a:p>
        </p:txBody>
      </p:sp>
      <p:sp>
        <p:nvSpPr>
          <p:cNvPr id="12" name="Rectangle 11">
            <a:extLst>
              <a:ext uri="{FF2B5EF4-FFF2-40B4-BE49-F238E27FC236}">
                <a16:creationId xmlns:a16="http://schemas.microsoft.com/office/drawing/2014/main" id="{90137588-E70B-486E-AFA8-21B0111C4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2180496"/>
            <a:ext cx="277749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titta_i_lupp"/>
          <p:cNvPicPr>
            <a:picLocks noChangeAspect="1" noChangeArrowheads="1"/>
          </p:cNvPicPr>
          <p:nvPr/>
        </p:nvPicPr>
        <p:blipFill rotWithShape="1">
          <a:blip r:embed="rId2">
            <a:extLst>
              <a:ext uri="{28A0092B-C50C-407E-A947-70E740481C1C}">
                <a14:useLocalDpi xmlns:a14="http://schemas.microsoft.com/office/drawing/2010/main" val="0"/>
              </a:ext>
            </a:extLst>
          </a:blip>
          <a:srcRect b="4405"/>
          <a:stretch/>
        </p:blipFill>
        <p:spPr>
          <a:xfrm>
            <a:off x="492918" y="2704611"/>
            <a:ext cx="2478882" cy="2962108"/>
          </a:xfrm>
          <a:prstGeom prst="rect">
            <a:avLst/>
          </a:prstGeom>
        </p:spPr>
      </p:pic>
      <p:sp>
        <p:nvSpPr>
          <p:cNvPr id="3" name="Platshållare för innehåll 2"/>
          <p:cNvSpPr>
            <a:spLocks noGrp="1"/>
          </p:cNvSpPr>
          <p:nvPr>
            <p:ph idx="1"/>
          </p:nvPr>
        </p:nvSpPr>
        <p:spPr>
          <a:xfrm>
            <a:off x="3378993" y="2060848"/>
            <a:ext cx="5329111" cy="4339952"/>
          </a:xfrm>
        </p:spPr>
        <p:txBody>
          <a:bodyPr anchor="t">
            <a:normAutofit/>
          </a:bodyPr>
          <a:lstStyle/>
          <a:p>
            <a:r>
              <a:rPr lang="sv-SE" sz="2000" dirty="0"/>
              <a:t>Anamnesen är vårt viktigaste instrument!</a:t>
            </a:r>
          </a:p>
          <a:p>
            <a:pPr lvl="1">
              <a:buFont typeface="Wingdings" panose="05000000000000000000" pitchFamily="2" charset="2"/>
              <a:buChar char="Ø"/>
            </a:pPr>
            <a:r>
              <a:rPr lang="sv-SE" sz="1800" dirty="0"/>
              <a:t>Lokal anamnes</a:t>
            </a:r>
          </a:p>
          <a:p>
            <a:pPr lvl="2">
              <a:buFont typeface="Courier New" panose="02070309020205020404" pitchFamily="49" charset="0"/>
              <a:buChar char="o"/>
            </a:pPr>
            <a:r>
              <a:rPr lang="sv-SE" sz="1600" dirty="0"/>
              <a:t>Fråga efter smärtans/besvärets karaktär, utbredning, konsekvenser</a:t>
            </a:r>
          </a:p>
          <a:p>
            <a:pPr lvl="3">
              <a:buFont typeface="Arial" panose="020B0604020202020204" pitchFamily="34" charset="0"/>
              <a:buChar char="•"/>
            </a:pPr>
            <a:r>
              <a:rPr lang="sv-SE" sz="1400" dirty="0"/>
              <a:t>När gör det ont</a:t>
            </a:r>
          </a:p>
          <a:p>
            <a:pPr lvl="3">
              <a:buFont typeface="Arial" panose="020B0604020202020204" pitchFamily="34" charset="0"/>
              <a:buChar char="•"/>
            </a:pPr>
            <a:r>
              <a:rPr lang="sv-SE" sz="1400" dirty="0"/>
              <a:t>Var gör det ont</a:t>
            </a:r>
          </a:p>
          <a:p>
            <a:pPr lvl="3">
              <a:buFont typeface="Arial" panose="020B0604020202020204" pitchFamily="34" charset="0"/>
              <a:buChar char="•"/>
            </a:pPr>
            <a:r>
              <a:rPr lang="sv-SE" sz="1400" dirty="0"/>
              <a:t>Hur gör det ont</a:t>
            </a:r>
          </a:p>
          <a:p>
            <a:pPr lvl="3">
              <a:buFont typeface="Arial" panose="020B0604020202020204" pitchFamily="34" charset="0"/>
              <a:buChar char="•"/>
            </a:pPr>
            <a:r>
              <a:rPr lang="sv-SE" sz="1400" dirty="0"/>
              <a:t>Här länge sitter det onda i</a:t>
            </a:r>
          </a:p>
          <a:p>
            <a:pPr lvl="3">
              <a:buFont typeface="Arial" panose="020B0604020202020204" pitchFamily="34" charset="0"/>
              <a:buChar char="•"/>
            </a:pPr>
            <a:r>
              <a:rPr lang="sv-SE" sz="1400" dirty="0"/>
              <a:t>Vad utlöser smärtan </a:t>
            </a:r>
          </a:p>
          <a:p>
            <a:pPr lvl="3">
              <a:buFont typeface="Arial" panose="020B0604020202020204" pitchFamily="34" charset="0"/>
              <a:buChar char="•"/>
            </a:pPr>
            <a:r>
              <a:rPr lang="sv-SE" sz="1400" dirty="0"/>
              <a:t>Vad lindrar smärtan</a:t>
            </a:r>
          </a:p>
          <a:p>
            <a:pPr lvl="2">
              <a:buFont typeface="Courier New" panose="02070309020205020404" pitchFamily="49" charset="0"/>
              <a:buChar char="o"/>
            </a:pPr>
            <a:r>
              <a:rPr lang="sv-SE" sz="1600" dirty="0"/>
              <a:t>Parafunktioner</a:t>
            </a:r>
          </a:p>
          <a:p>
            <a:pPr lvl="3">
              <a:buFont typeface="Arial" panose="020B0604020202020204" pitchFamily="34" charset="0"/>
              <a:buChar char="•"/>
            </a:pPr>
            <a:r>
              <a:rPr lang="sv-SE" sz="1400" dirty="0"/>
              <a:t>Tandgnissling, läpp-, kind-, nagel-bitning, tuggummituggande, etc.</a:t>
            </a:r>
            <a:endParaRPr lang="sv-SE" sz="1250" dirty="0"/>
          </a:p>
        </p:txBody>
      </p:sp>
      <p:sp>
        <p:nvSpPr>
          <p:cNvPr id="7" name="Platshållare för sidfot 6">
            <a:extLst>
              <a:ext uri="{FF2B5EF4-FFF2-40B4-BE49-F238E27FC236}">
                <a16:creationId xmlns:a16="http://schemas.microsoft.com/office/drawing/2014/main" id="{97ABBCF3-B9A7-44C0-AD8F-916AEF1700D0}"/>
              </a:ext>
            </a:extLst>
          </p:cNvPr>
          <p:cNvSpPr>
            <a:spLocks noGrp="1"/>
          </p:cNvSpPr>
          <p:nvPr>
            <p:ph type="ftr" sz="quarter" idx="11"/>
          </p:nvPr>
        </p:nvSpPr>
        <p:spPr>
          <a:xfrm>
            <a:off x="435894" y="6400800"/>
            <a:ext cx="5187907" cy="365125"/>
          </a:xfrm>
        </p:spPr>
        <p:txBody>
          <a:bodyPr>
            <a:normAutofit/>
          </a:bodyPr>
          <a:lstStyle/>
          <a:p>
            <a:pPr>
              <a:spcAft>
                <a:spcPts val="600"/>
              </a:spcAft>
            </a:pPr>
            <a:r>
              <a:rPr lang="sv-SE" dirty="0"/>
              <a:t>Karolinska Institutet | Nikolaos Christidis</a:t>
            </a:r>
          </a:p>
        </p:txBody>
      </p:sp>
      <p:sp>
        <p:nvSpPr>
          <p:cNvPr id="6" name="Platshållare för datum 5">
            <a:extLst>
              <a:ext uri="{FF2B5EF4-FFF2-40B4-BE49-F238E27FC236}">
                <a16:creationId xmlns:a16="http://schemas.microsoft.com/office/drawing/2014/main" id="{11EE038A-1BB4-4977-9BAF-6CEA17AC3B0F}"/>
              </a:ext>
            </a:extLst>
          </p:cNvPr>
          <p:cNvSpPr>
            <a:spLocks noGrp="1"/>
          </p:cNvSpPr>
          <p:nvPr>
            <p:ph type="dt" sz="half" idx="10"/>
          </p:nvPr>
        </p:nvSpPr>
        <p:spPr>
          <a:xfrm>
            <a:off x="5704463" y="6400800"/>
            <a:ext cx="2133599" cy="365125"/>
          </a:xfrm>
        </p:spPr>
        <p:txBody>
          <a:bodyPr>
            <a:normAutofit/>
          </a:bodyPr>
          <a:lstStyle/>
          <a:p>
            <a:pPr>
              <a:spcAft>
                <a:spcPts val="600"/>
              </a:spcAft>
            </a:pPr>
            <a:fld id="{DEF67C6E-DCC7-49F0-9A4B-0F164E063CBA}" type="datetime1">
              <a:rPr lang="sv-SE" smtClean="0"/>
              <a:pPr>
                <a:spcAft>
                  <a:spcPts val="600"/>
                </a:spcAft>
              </a:pPr>
              <a:t>2019-10-12</a:t>
            </a:fld>
            <a:endParaRPr lang="sv-SE"/>
          </a:p>
        </p:txBody>
      </p:sp>
      <p:sp>
        <p:nvSpPr>
          <p:cNvPr id="5" name="Platshållare för bildnummer 4"/>
          <p:cNvSpPr>
            <a:spLocks noGrp="1"/>
          </p:cNvSpPr>
          <p:nvPr>
            <p:ph type="sldNum" sz="quarter" idx="12"/>
          </p:nvPr>
        </p:nvSpPr>
        <p:spPr>
          <a:xfrm>
            <a:off x="7918725" y="6400800"/>
            <a:ext cx="789381" cy="365125"/>
          </a:xfrm>
        </p:spPr>
        <p:txBody>
          <a:bodyPr>
            <a:normAutofit/>
          </a:bodyPr>
          <a:lstStyle/>
          <a:p>
            <a:pPr>
              <a:spcAft>
                <a:spcPts val="600"/>
              </a:spcAft>
            </a:pPr>
            <a:fld id="{FE44EC8C-84D1-4784-A269-BAED38FEE1D8}" type="slidenum">
              <a:rPr lang="sv-SE" smtClean="0"/>
              <a:pPr>
                <a:spcAft>
                  <a:spcPts val="600"/>
                </a:spcAft>
              </a:pPr>
              <a:t>23</a:t>
            </a:fld>
            <a:endParaRPr lang="sv-SE"/>
          </a:p>
        </p:txBody>
      </p:sp>
    </p:spTree>
    <p:extLst>
      <p:ext uri="{BB962C8B-B14F-4D97-AF65-F5344CB8AC3E}">
        <p14:creationId xmlns:p14="http://schemas.microsoft.com/office/powerpoint/2010/main" val="94884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35894" y="702156"/>
            <a:ext cx="8272212" cy="1013800"/>
          </a:xfrm>
        </p:spPr>
        <p:txBody>
          <a:bodyPr>
            <a:normAutofit/>
          </a:bodyPr>
          <a:lstStyle/>
          <a:p>
            <a:r>
              <a:rPr lang="sv-SE" dirty="0">
                <a:solidFill>
                  <a:srgbClr val="FFFFFF"/>
                </a:solidFill>
              </a:rPr>
              <a:t>Utredning – Anamnes</a:t>
            </a:r>
          </a:p>
        </p:txBody>
      </p:sp>
      <p:sp>
        <p:nvSpPr>
          <p:cNvPr id="12" name="Rectangle 11">
            <a:extLst>
              <a:ext uri="{FF2B5EF4-FFF2-40B4-BE49-F238E27FC236}">
                <a16:creationId xmlns:a16="http://schemas.microsoft.com/office/drawing/2014/main" id="{90137588-E70B-486E-AFA8-21B0111C4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2180496"/>
            <a:ext cx="277749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p:cNvSpPr>
            <a:spLocks noGrp="1"/>
          </p:cNvSpPr>
          <p:nvPr>
            <p:ph idx="1"/>
          </p:nvPr>
        </p:nvSpPr>
        <p:spPr>
          <a:xfrm>
            <a:off x="3378993" y="2180496"/>
            <a:ext cx="5585495" cy="4045683"/>
          </a:xfrm>
        </p:spPr>
        <p:txBody>
          <a:bodyPr>
            <a:normAutofit/>
          </a:bodyPr>
          <a:lstStyle/>
          <a:p>
            <a:pPr>
              <a:buFont typeface="Wingdings" panose="05000000000000000000" pitchFamily="2" charset="2"/>
              <a:buChar char="Ø"/>
            </a:pPr>
            <a:r>
              <a:rPr lang="sv-SE" sz="1800" dirty="0"/>
              <a:t>Allmän anamnes</a:t>
            </a:r>
          </a:p>
          <a:p>
            <a:pPr lvl="1">
              <a:buFont typeface="Courier New" panose="02070309020205020404" pitchFamily="49" charset="0"/>
              <a:buChar char="o"/>
            </a:pPr>
            <a:r>
              <a:rPr lang="sv-SE" sz="1600" dirty="0"/>
              <a:t>Sjukdomar</a:t>
            </a:r>
          </a:p>
          <a:p>
            <a:pPr lvl="2">
              <a:buFont typeface="Arial" panose="020B0604020202020204" pitchFamily="34" charset="0"/>
              <a:buChar char="•"/>
            </a:pPr>
            <a:r>
              <a:rPr lang="en-US" sz="1400" dirty="0" err="1"/>
              <a:t>Fysisk</a:t>
            </a:r>
            <a:r>
              <a:rPr lang="en-US" sz="1400" dirty="0"/>
              <a:t> </a:t>
            </a:r>
            <a:r>
              <a:rPr lang="en-US" sz="1400" dirty="0" err="1"/>
              <a:t>och</a:t>
            </a:r>
            <a:r>
              <a:rPr lang="en-US" sz="1400" dirty="0"/>
              <a:t> </a:t>
            </a:r>
            <a:r>
              <a:rPr lang="en-US" sz="1400" dirty="0" err="1"/>
              <a:t>psykisk</a:t>
            </a:r>
            <a:r>
              <a:rPr lang="en-US" sz="1400" dirty="0"/>
              <a:t> </a:t>
            </a:r>
            <a:r>
              <a:rPr lang="en-US" sz="1400" dirty="0" err="1"/>
              <a:t>ohälsa</a:t>
            </a:r>
            <a:endParaRPr lang="en-US" sz="1400" dirty="0"/>
          </a:p>
          <a:p>
            <a:pPr lvl="3">
              <a:buFont typeface="Wingdings" panose="05000000000000000000" pitchFamily="2" charset="2"/>
              <a:buChar char="v"/>
            </a:pPr>
            <a:r>
              <a:rPr lang="en-US" sz="1200" dirty="0" err="1"/>
              <a:t>Migrän</a:t>
            </a:r>
            <a:r>
              <a:rPr lang="en-US" sz="1200" dirty="0"/>
              <a:t>, EDS, JIA, </a:t>
            </a:r>
            <a:r>
              <a:rPr lang="en-US" sz="1200" dirty="0" err="1"/>
              <a:t>ögonproblem</a:t>
            </a:r>
            <a:r>
              <a:rPr lang="en-US" sz="1200" dirty="0"/>
              <a:t>, </a:t>
            </a:r>
            <a:r>
              <a:rPr lang="en-US" sz="1200" dirty="0" err="1"/>
              <a:t>öron</a:t>
            </a:r>
            <a:r>
              <a:rPr lang="en-US" sz="1200" dirty="0"/>
              <a:t>/tinnitus, </a:t>
            </a:r>
            <a:r>
              <a:rPr lang="en-US" sz="1200" dirty="0" err="1"/>
              <a:t>epilepsi</a:t>
            </a:r>
            <a:r>
              <a:rPr lang="en-US" sz="1200" dirty="0"/>
              <a:t>, ADHD, </a:t>
            </a:r>
            <a:r>
              <a:rPr lang="en-US" sz="1200" dirty="0" err="1"/>
              <a:t>Aspberger</a:t>
            </a:r>
            <a:endParaRPr lang="en-US" sz="1200" dirty="0"/>
          </a:p>
          <a:p>
            <a:pPr lvl="2">
              <a:buFont typeface="Arial" panose="020B0604020202020204" pitchFamily="34" charset="0"/>
              <a:buChar char="•"/>
            </a:pPr>
            <a:r>
              <a:rPr lang="en-US" sz="1400" dirty="0" err="1"/>
              <a:t>Medicinkonsumtion</a:t>
            </a:r>
            <a:endParaRPr lang="en-US" sz="1400" dirty="0"/>
          </a:p>
          <a:p>
            <a:pPr lvl="3">
              <a:buFont typeface="Wingdings" panose="05000000000000000000" pitchFamily="2" charset="2"/>
              <a:buChar char="v"/>
            </a:pPr>
            <a:r>
              <a:rPr lang="en-US" sz="1200" dirty="0" err="1"/>
              <a:t>Analgetika</a:t>
            </a:r>
            <a:r>
              <a:rPr lang="en-US" sz="1200" dirty="0"/>
              <a:t>, </a:t>
            </a:r>
            <a:r>
              <a:rPr lang="en-US" sz="1200" dirty="0" err="1"/>
              <a:t>Concerta</a:t>
            </a:r>
            <a:r>
              <a:rPr lang="en-US" sz="1200" dirty="0"/>
              <a:t>/Ritalin, SSRI-</a:t>
            </a:r>
            <a:r>
              <a:rPr lang="en-US" sz="1200" dirty="0" err="1"/>
              <a:t>preparat</a:t>
            </a:r>
            <a:r>
              <a:rPr lang="en-US" sz="1200" dirty="0"/>
              <a:t> </a:t>
            </a:r>
            <a:r>
              <a:rPr lang="en-US" sz="1200" dirty="0" err="1"/>
              <a:t>etc</a:t>
            </a:r>
            <a:endParaRPr lang="en-US" sz="1200" dirty="0"/>
          </a:p>
          <a:p>
            <a:pPr lvl="2">
              <a:buFont typeface="Arial" panose="020B0604020202020204" pitchFamily="34" charset="0"/>
              <a:buChar char="•"/>
            </a:pPr>
            <a:r>
              <a:rPr lang="en-US" sz="1400" dirty="0" err="1"/>
              <a:t>Ärftlig</a:t>
            </a:r>
            <a:r>
              <a:rPr lang="en-US" sz="1400" dirty="0"/>
              <a:t> </a:t>
            </a:r>
            <a:r>
              <a:rPr lang="en-US" sz="1400" dirty="0" err="1"/>
              <a:t>belastning</a:t>
            </a:r>
            <a:r>
              <a:rPr lang="en-US" sz="1400" dirty="0"/>
              <a:t> </a:t>
            </a:r>
          </a:p>
          <a:p>
            <a:pPr lvl="3">
              <a:buFont typeface="Wingdings" panose="05000000000000000000" pitchFamily="2" charset="2"/>
              <a:buChar char="v"/>
            </a:pPr>
            <a:r>
              <a:rPr lang="en-US" sz="1200" dirty="0"/>
              <a:t>bruxism, </a:t>
            </a:r>
            <a:r>
              <a:rPr lang="en-US" sz="1200" dirty="0" err="1"/>
              <a:t>huvudvärk</a:t>
            </a:r>
            <a:r>
              <a:rPr lang="en-US" sz="1200" dirty="0"/>
              <a:t>/</a:t>
            </a:r>
            <a:r>
              <a:rPr lang="en-US" sz="1200" dirty="0" err="1"/>
              <a:t>migrän</a:t>
            </a:r>
            <a:r>
              <a:rPr lang="en-US" sz="1200" dirty="0"/>
              <a:t> etc.</a:t>
            </a:r>
          </a:p>
          <a:p>
            <a:pPr lvl="1">
              <a:buFont typeface="Courier New" panose="02070309020205020404" pitchFamily="49" charset="0"/>
              <a:buChar char="o"/>
            </a:pPr>
            <a:r>
              <a:rPr lang="en-US" sz="1600" dirty="0"/>
              <a:t>Trauma  </a:t>
            </a:r>
          </a:p>
          <a:p>
            <a:pPr lvl="2">
              <a:buFont typeface="Arial" panose="020B0604020202020204" pitchFamily="34" charset="0"/>
              <a:buChar char="•"/>
            </a:pPr>
            <a:r>
              <a:rPr lang="en-US" sz="1400" dirty="0"/>
              <a:t>Whiplash-</a:t>
            </a:r>
            <a:r>
              <a:rPr lang="en-US" sz="1400" dirty="0" err="1"/>
              <a:t>liknande</a:t>
            </a:r>
            <a:r>
              <a:rPr lang="en-US" sz="1400" dirty="0"/>
              <a:t> </a:t>
            </a:r>
          </a:p>
          <a:p>
            <a:pPr lvl="1">
              <a:buFont typeface="Courier New" panose="02070309020205020404" pitchFamily="49" charset="0"/>
              <a:buChar char="o"/>
            </a:pPr>
            <a:r>
              <a:rPr lang="sv-SE" sz="1600" dirty="0"/>
              <a:t>Social situation</a:t>
            </a:r>
          </a:p>
          <a:p>
            <a:pPr lvl="2">
              <a:buFont typeface="Arial" panose="020B0604020202020204" pitchFamily="34" charset="0"/>
              <a:buChar char="•"/>
            </a:pPr>
            <a:r>
              <a:rPr lang="sv-SE" sz="1400" dirty="0"/>
              <a:t>Skola, fritid, ev. träning, datoranvändning, smartphone, syskon</a:t>
            </a:r>
          </a:p>
        </p:txBody>
      </p:sp>
      <p:sp>
        <p:nvSpPr>
          <p:cNvPr id="7" name="Platshållare för sidfot 6">
            <a:extLst>
              <a:ext uri="{FF2B5EF4-FFF2-40B4-BE49-F238E27FC236}">
                <a16:creationId xmlns:a16="http://schemas.microsoft.com/office/drawing/2014/main" id="{03C8D292-9CA0-4451-A445-B155D77F218B}"/>
              </a:ext>
            </a:extLst>
          </p:cNvPr>
          <p:cNvSpPr>
            <a:spLocks noGrp="1"/>
          </p:cNvSpPr>
          <p:nvPr>
            <p:ph type="ftr" sz="quarter" idx="11"/>
          </p:nvPr>
        </p:nvSpPr>
        <p:spPr>
          <a:xfrm>
            <a:off x="435894" y="6400800"/>
            <a:ext cx="5187907" cy="365125"/>
          </a:xfrm>
        </p:spPr>
        <p:txBody>
          <a:bodyPr>
            <a:normAutofit/>
          </a:bodyPr>
          <a:lstStyle/>
          <a:p>
            <a:pPr>
              <a:spcAft>
                <a:spcPts val="600"/>
              </a:spcAft>
            </a:pPr>
            <a:r>
              <a:rPr lang="sv-SE" dirty="0"/>
              <a:t>Karolinska Institutet | Nikolaos Christidis</a:t>
            </a:r>
          </a:p>
        </p:txBody>
      </p:sp>
      <p:sp>
        <p:nvSpPr>
          <p:cNvPr id="6" name="Platshållare för datum 5">
            <a:extLst>
              <a:ext uri="{FF2B5EF4-FFF2-40B4-BE49-F238E27FC236}">
                <a16:creationId xmlns:a16="http://schemas.microsoft.com/office/drawing/2014/main" id="{899D2D6D-DC64-4F31-9CB7-F2FC7A196EC5}"/>
              </a:ext>
            </a:extLst>
          </p:cNvPr>
          <p:cNvSpPr>
            <a:spLocks noGrp="1"/>
          </p:cNvSpPr>
          <p:nvPr>
            <p:ph type="dt" sz="half" idx="10"/>
          </p:nvPr>
        </p:nvSpPr>
        <p:spPr>
          <a:xfrm>
            <a:off x="5704463" y="6400800"/>
            <a:ext cx="2133599" cy="365125"/>
          </a:xfrm>
        </p:spPr>
        <p:txBody>
          <a:bodyPr>
            <a:normAutofit/>
          </a:bodyPr>
          <a:lstStyle/>
          <a:p>
            <a:pPr>
              <a:spcAft>
                <a:spcPts val="600"/>
              </a:spcAft>
            </a:pPr>
            <a:fld id="{3FC13DF6-9150-4A03-9280-497DC6469B4B}" type="datetime1">
              <a:rPr lang="sv-SE" smtClean="0"/>
              <a:pPr>
                <a:spcAft>
                  <a:spcPts val="600"/>
                </a:spcAft>
              </a:pPr>
              <a:t>2019-10-12</a:t>
            </a:fld>
            <a:endParaRPr lang="sv-SE"/>
          </a:p>
        </p:txBody>
      </p:sp>
      <p:sp>
        <p:nvSpPr>
          <p:cNvPr id="5" name="Platshållare för bildnummer 4"/>
          <p:cNvSpPr>
            <a:spLocks noGrp="1"/>
          </p:cNvSpPr>
          <p:nvPr>
            <p:ph type="sldNum" sz="quarter" idx="12"/>
          </p:nvPr>
        </p:nvSpPr>
        <p:spPr>
          <a:xfrm>
            <a:off x="7918725" y="6400800"/>
            <a:ext cx="789381" cy="365125"/>
          </a:xfrm>
        </p:spPr>
        <p:txBody>
          <a:bodyPr>
            <a:normAutofit/>
          </a:bodyPr>
          <a:lstStyle/>
          <a:p>
            <a:pPr>
              <a:spcAft>
                <a:spcPts val="600"/>
              </a:spcAft>
            </a:pPr>
            <a:fld id="{FE44EC8C-84D1-4784-A269-BAED38FEE1D8}" type="slidenum">
              <a:rPr lang="sv-SE" smtClean="0"/>
              <a:pPr>
                <a:spcAft>
                  <a:spcPts val="600"/>
                </a:spcAft>
              </a:pPr>
              <a:t>24</a:t>
            </a:fld>
            <a:endParaRPr lang="sv-SE"/>
          </a:p>
        </p:txBody>
      </p:sp>
      <p:pic>
        <p:nvPicPr>
          <p:cNvPr id="14" name="Platshållare för innehåll 7" descr="En bild som visar inomhus, vägg, badrum&#10;&#10;Automatiskt genererad beskrivning">
            <a:extLst>
              <a:ext uri="{FF2B5EF4-FFF2-40B4-BE49-F238E27FC236}">
                <a16:creationId xmlns:a16="http://schemas.microsoft.com/office/drawing/2014/main" id="{097C0392-5B23-4787-8318-93CC3C84E9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16268" y="3168386"/>
            <a:ext cx="3679825" cy="2069901"/>
          </a:xfrm>
          <a:prstGeom prst="rect">
            <a:avLst/>
          </a:prstGeom>
        </p:spPr>
      </p:pic>
    </p:spTree>
    <p:extLst>
      <p:ext uri="{BB962C8B-B14F-4D97-AF65-F5344CB8AC3E}">
        <p14:creationId xmlns:p14="http://schemas.microsoft.com/office/powerpoint/2010/main" val="1782839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35894" y="702156"/>
            <a:ext cx="8272212" cy="1013800"/>
          </a:xfrm>
        </p:spPr>
        <p:txBody>
          <a:bodyPr>
            <a:normAutofit/>
          </a:bodyPr>
          <a:lstStyle/>
          <a:p>
            <a:r>
              <a:rPr lang="sv-SE" dirty="0">
                <a:solidFill>
                  <a:srgbClr val="FFFFFF"/>
                </a:solidFill>
              </a:rPr>
              <a:t>Utredning – Anamnes</a:t>
            </a:r>
          </a:p>
        </p:txBody>
      </p:sp>
      <p:sp>
        <p:nvSpPr>
          <p:cNvPr id="3" name="Platshållare för innehåll 2"/>
          <p:cNvSpPr>
            <a:spLocks noGrp="1"/>
          </p:cNvSpPr>
          <p:nvPr>
            <p:ph idx="1"/>
          </p:nvPr>
        </p:nvSpPr>
        <p:spPr>
          <a:xfrm>
            <a:off x="3378993" y="2180496"/>
            <a:ext cx="5585495" cy="4045683"/>
          </a:xfrm>
        </p:spPr>
        <p:txBody>
          <a:bodyPr>
            <a:normAutofit/>
          </a:bodyPr>
          <a:lstStyle/>
          <a:p>
            <a:pPr>
              <a:buFont typeface="Wingdings" panose="05000000000000000000" pitchFamily="2" charset="2"/>
              <a:buChar char="Ø"/>
            </a:pPr>
            <a:r>
              <a:rPr lang="sv-SE" sz="1800" dirty="0"/>
              <a:t>Allmän anamnes</a:t>
            </a:r>
          </a:p>
          <a:p>
            <a:pPr lvl="1">
              <a:buFont typeface="Courier New" panose="02070309020205020404" pitchFamily="49" charset="0"/>
              <a:buChar char="o"/>
            </a:pPr>
            <a:r>
              <a:rPr lang="sv-SE" sz="1600" dirty="0"/>
              <a:t>Sjukdomar</a:t>
            </a:r>
          </a:p>
          <a:p>
            <a:pPr lvl="2">
              <a:buFont typeface="Arial" panose="020B0604020202020204" pitchFamily="34" charset="0"/>
              <a:buChar char="•"/>
            </a:pPr>
            <a:r>
              <a:rPr lang="en-US" sz="1400" dirty="0" err="1"/>
              <a:t>Fysisk</a:t>
            </a:r>
            <a:r>
              <a:rPr lang="en-US" sz="1400" dirty="0"/>
              <a:t> </a:t>
            </a:r>
            <a:r>
              <a:rPr lang="en-US" sz="1400" dirty="0" err="1"/>
              <a:t>och</a:t>
            </a:r>
            <a:r>
              <a:rPr lang="en-US" sz="1400" dirty="0"/>
              <a:t> </a:t>
            </a:r>
            <a:r>
              <a:rPr lang="en-US" sz="1400" dirty="0" err="1"/>
              <a:t>psykisk</a:t>
            </a:r>
            <a:r>
              <a:rPr lang="en-US" sz="1400" dirty="0"/>
              <a:t> </a:t>
            </a:r>
            <a:r>
              <a:rPr lang="en-US" sz="1400" dirty="0" err="1"/>
              <a:t>ohälsa</a:t>
            </a:r>
            <a:endParaRPr lang="en-US" sz="1400" dirty="0"/>
          </a:p>
          <a:p>
            <a:pPr lvl="3">
              <a:buFont typeface="Wingdings" panose="05000000000000000000" pitchFamily="2" charset="2"/>
              <a:buChar char="v"/>
            </a:pPr>
            <a:r>
              <a:rPr lang="en-US" sz="1200" dirty="0" err="1"/>
              <a:t>Migrän</a:t>
            </a:r>
            <a:r>
              <a:rPr lang="en-US" sz="1200" dirty="0"/>
              <a:t>, EDS, JIA, </a:t>
            </a:r>
            <a:r>
              <a:rPr lang="en-US" sz="1200" dirty="0" err="1"/>
              <a:t>ögonproblem</a:t>
            </a:r>
            <a:r>
              <a:rPr lang="en-US" sz="1200" dirty="0"/>
              <a:t>, </a:t>
            </a:r>
            <a:r>
              <a:rPr lang="en-US" sz="1200" dirty="0" err="1"/>
              <a:t>öron</a:t>
            </a:r>
            <a:r>
              <a:rPr lang="en-US" sz="1200" dirty="0"/>
              <a:t>/tinnitus, </a:t>
            </a:r>
            <a:r>
              <a:rPr lang="en-US" sz="1200" dirty="0" err="1"/>
              <a:t>epilepsi</a:t>
            </a:r>
            <a:r>
              <a:rPr lang="en-US" sz="1200" dirty="0"/>
              <a:t>, ADHD, </a:t>
            </a:r>
            <a:r>
              <a:rPr lang="en-US" sz="1200" dirty="0" err="1"/>
              <a:t>Aspberger</a:t>
            </a:r>
            <a:endParaRPr lang="en-US" sz="1200" dirty="0"/>
          </a:p>
          <a:p>
            <a:pPr lvl="2">
              <a:buFont typeface="Arial" panose="020B0604020202020204" pitchFamily="34" charset="0"/>
              <a:buChar char="•"/>
            </a:pPr>
            <a:r>
              <a:rPr lang="en-US" sz="1400" dirty="0" err="1"/>
              <a:t>Medicinkonsumtion</a:t>
            </a:r>
            <a:endParaRPr lang="en-US" sz="1400" dirty="0"/>
          </a:p>
          <a:p>
            <a:pPr lvl="3">
              <a:buFont typeface="Wingdings" panose="05000000000000000000" pitchFamily="2" charset="2"/>
              <a:buChar char="v"/>
            </a:pPr>
            <a:r>
              <a:rPr lang="en-US" sz="1200" dirty="0" err="1"/>
              <a:t>Analgetika</a:t>
            </a:r>
            <a:r>
              <a:rPr lang="en-US" sz="1200" dirty="0"/>
              <a:t>, </a:t>
            </a:r>
            <a:r>
              <a:rPr lang="en-US" sz="1200" dirty="0" err="1"/>
              <a:t>Concerta</a:t>
            </a:r>
            <a:r>
              <a:rPr lang="en-US" sz="1200" dirty="0"/>
              <a:t>/Ritalin, SSRI-</a:t>
            </a:r>
            <a:r>
              <a:rPr lang="en-US" sz="1200" dirty="0" err="1"/>
              <a:t>preparat</a:t>
            </a:r>
            <a:r>
              <a:rPr lang="en-US" sz="1200" dirty="0"/>
              <a:t> </a:t>
            </a:r>
            <a:r>
              <a:rPr lang="en-US" sz="1200" dirty="0" err="1"/>
              <a:t>etc</a:t>
            </a:r>
            <a:endParaRPr lang="en-US" sz="1200" dirty="0"/>
          </a:p>
          <a:p>
            <a:pPr lvl="2">
              <a:buFont typeface="Arial" panose="020B0604020202020204" pitchFamily="34" charset="0"/>
              <a:buChar char="•"/>
            </a:pPr>
            <a:r>
              <a:rPr lang="en-US" sz="1400" dirty="0" err="1"/>
              <a:t>Ärftlig</a:t>
            </a:r>
            <a:r>
              <a:rPr lang="en-US" sz="1400" dirty="0"/>
              <a:t> </a:t>
            </a:r>
            <a:r>
              <a:rPr lang="en-US" sz="1400" dirty="0" err="1"/>
              <a:t>belastning</a:t>
            </a:r>
            <a:r>
              <a:rPr lang="en-US" sz="1400" dirty="0"/>
              <a:t> </a:t>
            </a:r>
          </a:p>
          <a:p>
            <a:pPr lvl="3">
              <a:buFont typeface="Wingdings" panose="05000000000000000000" pitchFamily="2" charset="2"/>
              <a:buChar char="v"/>
            </a:pPr>
            <a:r>
              <a:rPr lang="en-US" sz="1200" dirty="0"/>
              <a:t>bruxism, </a:t>
            </a:r>
            <a:r>
              <a:rPr lang="en-US" sz="1200" dirty="0" err="1"/>
              <a:t>huvudvärk</a:t>
            </a:r>
            <a:r>
              <a:rPr lang="en-US" sz="1200" dirty="0"/>
              <a:t>/</a:t>
            </a:r>
            <a:r>
              <a:rPr lang="en-US" sz="1200" dirty="0" err="1"/>
              <a:t>migrän</a:t>
            </a:r>
            <a:r>
              <a:rPr lang="en-US" sz="1200" dirty="0"/>
              <a:t> etc.</a:t>
            </a:r>
          </a:p>
          <a:p>
            <a:pPr lvl="1">
              <a:buFont typeface="Courier New" panose="02070309020205020404" pitchFamily="49" charset="0"/>
              <a:buChar char="o"/>
            </a:pPr>
            <a:r>
              <a:rPr lang="en-US" sz="1600" dirty="0"/>
              <a:t>Trauma  </a:t>
            </a:r>
          </a:p>
          <a:p>
            <a:pPr lvl="2">
              <a:buFont typeface="Arial" panose="020B0604020202020204" pitchFamily="34" charset="0"/>
              <a:buChar char="•"/>
            </a:pPr>
            <a:r>
              <a:rPr lang="en-US" sz="1400" dirty="0"/>
              <a:t>Whiplash-</a:t>
            </a:r>
            <a:r>
              <a:rPr lang="en-US" sz="1400" dirty="0" err="1"/>
              <a:t>liknande</a:t>
            </a:r>
            <a:r>
              <a:rPr lang="en-US" sz="1400" dirty="0"/>
              <a:t> </a:t>
            </a:r>
          </a:p>
          <a:p>
            <a:pPr lvl="1">
              <a:buFont typeface="Courier New" panose="02070309020205020404" pitchFamily="49" charset="0"/>
              <a:buChar char="o"/>
            </a:pPr>
            <a:r>
              <a:rPr lang="sv-SE" sz="1600" dirty="0"/>
              <a:t>Social situation</a:t>
            </a:r>
          </a:p>
          <a:p>
            <a:pPr lvl="2">
              <a:buFont typeface="Arial" panose="020B0604020202020204" pitchFamily="34" charset="0"/>
              <a:buChar char="•"/>
            </a:pPr>
            <a:r>
              <a:rPr lang="sv-SE" sz="1400" dirty="0"/>
              <a:t>Skola, fritid, ev. träning, datoranvändning, smartphone, syskon</a:t>
            </a:r>
          </a:p>
        </p:txBody>
      </p:sp>
      <p:sp>
        <p:nvSpPr>
          <p:cNvPr id="7" name="Platshållare för sidfot 6">
            <a:extLst>
              <a:ext uri="{FF2B5EF4-FFF2-40B4-BE49-F238E27FC236}">
                <a16:creationId xmlns:a16="http://schemas.microsoft.com/office/drawing/2014/main" id="{03C8D292-9CA0-4451-A445-B155D77F218B}"/>
              </a:ext>
            </a:extLst>
          </p:cNvPr>
          <p:cNvSpPr>
            <a:spLocks noGrp="1"/>
          </p:cNvSpPr>
          <p:nvPr>
            <p:ph type="ftr" sz="quarter" idx="11"/>
          </p:nvPr>
        </p:nvSpPr>
        <p:spPr>
          <a:xfrm>
            <a:off x="435894" y="6400800"/>
            <a:ext cx="5187907" cy="365125"/>
          </a:xfrm>
        </p:spPr>
        <p:txBody>
          <a:bodyPr>
            <a:normAutofit/>
          </a:bodyPr>
          <a:lstStyle/>
          <a:p>
            <a:pPr>
              <a:spcAft>
                <a:spcPts val="600"/>
              </a:spcAft>
            </a:pPr>
            <a:r>
              <a:rPr lang="sv-SE" dirty="0"/>
              <a:t>Karolinska Institutet | Nikolaos Christidis</a:t>
            </a:r>
          </a:p>
        </p:txBody>
      </p:sp>
      <p:sp>
        <p:nvSpPr>
          <p:cNvPr id="6" name="Platshållare för datum 5">
            <a:extLst>
              <a:ext uri="{FF2B5EF4-FFF2-40B4-BE49-F238E27FC236}">
                <a16:creationId xmlns:a16="http://schemas.microsoft.com/office/drawing/2014/main" id="{899D2D6D-DC64-4F31-9CB7-F2FC7A196EC5}"/>
              </a:ext>
            </a:extLst>
          </p:cNvPr>
          <p:cNvSpPr>
            <a:spLocks noGrp="1"/>
          </p:cNvSpPr>
          <p:nvPr>
            <p:ph type="dt" sz="half" idx="10"/>
          </p:nvPr>
        </p:nvSpPr>
        <p:spPr>
          <a:xfrm>
            <a:off x="5704463" y="6400800"/>
            <a:ext cx="2133599" cy="365125"/>
          </a:xfrm>
        </p:spPr>
        <p:txBody>
          <a:bodyPr>
            <a:normAutofit/>
          </a:bodyPr>
          <a:lstStyle/>
          <a:p>
            <a:pPr>
              <a:spcAft>
                <a:spcPts val="600"/>
              </a:spcAft>
            </a:pPr>
            <a:fld id="{3FC13DF6-9150-4A03-9280-497DC6469B4B}" type="datetime1">
              <a:rPr lang="sv-SE" smtClean="0"/>
              <a:pPr>
                <a:spcAft>
                  <a:spcPts val="600"/>
                </a:spcAft>
              </a:pPr>
              <a:t>2019-10-12</a:t>
            </a:fld>
            <a:endParaRPr lang="sv-SE"/>
          </a:p>
        </p:txBody>
      </p:sp>
      <p:sp>
        <p:nvSpPr>
          <p:cNvPr id="5" name="Platshållare för bildnummer 4"/>
          <p:cNvSpPr>
            <a:spLocks noGrp="1"/>
          </p:cNvSpPr>
          <p:nvPr>
            <p:ph type="sldNum" sz="quarter" idx="12"/>
          </p:nvPr>
        </p:nvSpPr>
        <p:spPr>
          <a:xfrm>
            <a:off x="7918725" y="6400800"/>
            <a:ext cx="789381" cy="365125"/>
          </a:xfrm>
        </p:spPr>
        <p:txBody>
          <a:bodyPr>
            <a:normAutofit/>
          </a:bodyPr>
          <a:lstStyle/>
          <a:p>
            <a:pPr>
              <a:spcAft>
                <a:spcPts val="600"/>
              </a:spcAft>
            </a:pPr>
            <a:fld id="{FE44EC8C-84D1-4784-A269-BAED38FEE1D8}" type="slidenum">
              <a:rPr lang="sv-SE" smtClean="0"/>
              <a:pPr>
                <a:spcAft>
                  <a:spcPts val="600"/>
                </a:spcAft>
              </a:pPr>
              <a:t>25</a:t>
            </a:fld>
            <a:endParaRPr lang="sv-SE"/>
          </a:p>
        </p:txBody>
      </p:sp>
      <p:pic>
        <p:nvPicPr>
          <p:cNvPr id="14" name="Platshållare för innehåll 7" descr="En bild som visar inomhus, vägg, badrum&#10;&#10;Automatiskt genererad beskrivning">
            <a:extLst>
              <a:ext uri="{FF2B5EF4-FFF2-40B4-BE49-F238E27FC236}">
                <a16:creationId xmlns:a16="http://schemas.microsoft.com/office/drawing/2014/main" id="{097C0392-5B23-4787-8318-93CC3C84E9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16268" y="3168386"/>
            <a:ext cx="3679825" cy="2069901"/>
          </a:xfrm>
          <a:prstGeom prst="rect">
            <a:avLst/>
          </a:prstGeom>
        </p:spPr>
      </p:pic>
      <p:pic>
        <p:nvPicPr>
          <p:cNvPr id="15" name="Platshållare för innehåll 7" descr="En bild som visar inomhus, vägg, badrum&#10;&#10;Automatiskt genererad beskrivning">
            <a:extLst>
              <a:ext uri="{FF2B5EF4-FFF2-40B4-BE49-F238E27FC236}">
                <a16:creationId xmlns:a16="http://schemas.microsoft.com/office/drawing/2014/main" id="{9819F1FE-72EB-48E2-9F32-F8DC693458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274" t="29215" r="60146" b="42095"/>
          <a:stretch/>
        </p:blipFill>
        <p:spPr>
          <a:xfrm rot="5400000">
            <a:off x="232422" y="2061056"/>
            <a:ext cx="4157383" cy="3816424"/>
          </a:xfrm>
          <a:prstGeom prst="rect">
            <a:avLst/>
          </a:prstGeom>
        </p:spPr>
      </p:pic>
    </p:spTree>
    <p:extLst>
      <p:ext uri="{BB962C8B-B14F-4D97-AF65-F5344CB8AC3E}">
        <p14:creationId xmlns:p14="http://schemas.microsoft.com/office/powerpoint/2010/main" val="173487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1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1">
            <a:extLst>
              <a:ext uri="{FF2B5EF4-FFF2-40B4-BE49-F238E27FC236}">
                <a16:creationId xmlns:a16="http://schemas.microsoft.com/office/drawing/2014/main" id="{E9209EA6-FB9C-4E80-9B63-3BC4C0628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
            <a:ext cx="9144000"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3">
            <a:extLst>
              <a:ext uri="{FF2B5EF4-FFF2-40B4-BE49-F238E27FC236}">
                <a16:creationId xmlns:a16="http://schemas.microsoft.com/office/drawing/2014/main" id="{87D98868-D6DC-40C4-A67A-26D3EF9B9D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614407"/>
            <a:ext cx="5630846"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Rubrik 1"/>
          <p:cNvSpPr>
            <a:spLocks noGrp="1"/>
          </p:cNvSpPr>
          <p:nvPr>
            <p:ph type="title"/>
          </p:nvPr>
        </p:nvSpPr>
        <p:spPr>
          <a:xfrm>
            <a:off x="3301387" y="702156"/>
            <a:ext cx="5406719" cy="1013800"/>
          </a:xfrm>
        </p:spPr>
        <p:txBody>
          <a:bodyPr>
            <a:normAutofit/>
          </a:bodyPr>
          <a:lstStyle/>
          <a:p>
            <a:r>
              <a:rPr lang="sv-SE">
                <a:solidFill>
                  <a:srgbClr val="FFFFFF"/>
                </a:solidFill>
              </a:rPr>
              <a:t>Orofacial smärta och käkfunktionsstörning hos barn</a:t>
            </a:r>
          </a:p>
        </p:txBody>
      </p:sp>
      <p:sp>
        <p:nvSpPr>
          <p:cNvPr id="16" name="Rectangle 15">
            <a:extLst>
              <a:ext uri="{FF2B5EF4-FFF2-40B4-BE49-F238E27FC236}">
                <a16:creationId xmlns:a16="http://schemas.microsoft.com/office/drawing/2014/main" id="{AECC2831-44D4-4BC0-8A8C-A4D405DD7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5756" y="614407"/>
            <a:ext cx="2779038" cy="5611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p:cNvPicPr>
            <a:picLocks noChangeAspect="1"/>
          </p:cNvPicPr>
          <p:nvPr/>
        </p:nvPicPr>
        <p:blipFill rotWithShape="1">
          <a:blip r:embed="rId2" cstate="print">
            <a:extLst>
              <a:ext uri="{28A0092B-C50C-407E-A947-70E740481C1C}">
                <a14:useLocalDpi xmlns:a14="http://schemas.microsoft.com/office/drawing/2010/main" val="0"/>
              </a:ext>
            </a:extLst>
          </a:blip>
          <a:srcRect l="25443" r="27331"/>
          <a:stretch/>
        </p:blipFill>
        <p:spPr>
          <a:xfrm>
            <a:off x="200799" y="908720"/>
            <a:ext cx="2913995" cy="4874486"/>
          </a:xfrm>
          <a:prstGeom prst="rect">
            <a:avLst/>
          </a:prstGeom>
        </p:spPr>
      </p:pic>
      <p:sp>
        <p:nvSpPr>
          <p:cNvPr id="3" name="Platshållare för innehåll 2"/>
          <p:cNvSpPr>
            <a:spLocks noGrp="1"/>
          </p:cNvSpPr>
          <p:nvPr>
            <p:ph idx="1"/>
          </p:nvPr>
        </p:nvSpPr>
        <p:spPr>
          <a:xfrm>
            <a:off x="3301386" y="2180497"/>
            <a:ext cx="5406718" cy="3602710"/>
          </a:xfrm>
        </p:spPr>
        <p:txBody>
          <a:bodyPr anchor="ctr">
            <a:normAutofit/>
          </a:bodyPr>
          <a:lstStyle/>
          <a:p>
            <a:r>
              <a:rPr lang="sv-SE" sz="1800" dirty="0"/>
              <a:t>Även små barn känner smärta </a:t>
            </a:r>
          </a:p>
          <a:p>
            <a:r>
              <a:rPr lang="sv-SE" sz="1800" dirty="0"/>
              <a:t>Men barn har magiskt tänkande kring sin smärta </a:t>
            </a:r>
          </a:p>
          <a:p>
            <a:pPr lvl="2">
              <a:buFont typeface="Wingdings" panose="05000000000000000000" pitchFamily="2" charset="2"/>
              <a:buChar char="Ø"/>
            </a:pPr>
            <a:r>
              <a:rPr lang="sv-SE" sz="1600" dirty="0"/>
              <a:t>Fantiserar om varför</a:t>
            </a:r>
          </a:p>
          <a:p>
            <a:pPr lvl="2">
              <a:buFont typeface="Wingdings" panose="05000000000000000000" pitchFamily="2" charset="2"/>
              <a:buChar char="Ø"/>
            </a:pPr>
            <a:r>
              <a:rPr lang="sv-SE" sz="1600" dirty="0"/>
              <a:t>Upplevs ofta som ett straff</a:t>
            </a:r>
          </a:p>
          <a:p>
            <a:pPr lvl="3">
              <a:buFont typeface="Courier New" panose="02070309020205020404" pitchFamily="49" charset="0"/>
              <a:buChar char="o"/>
            </a:pPr>
            <a:r>
              <a:rPr lang="sv-SE" sz="1400" dirty="0"/>
              <a:t>Tror att föräldrar kan ”ta bort” smärtan när de vill</a:t>
            </a:r>
          </a:p>
          <a:p>
            <a:pPr lvl="2"/>
            <a:endParaRPr lang="sv-SE" dirty="0"/>
          </a:p>
          <a:p>
            <a:r>
              <a:rPr lang="sv-SE" sz="1800" dirty="0"/>
              <a:t>Anamnes mycket viktig, både lokal och generell</a:t>
            </a:r>
          </a:p>
          <a:p>
            <a:pPr lvl="1">
              <a:buFont typeface="Wingdings" panose="05000000000000000000" pitchFamily="2" charset="2"/>
              <a:buChar char="Ø"/>
            </a:pPr>
            <a:r>
              <a:rPr lang="sv-SE" sz="1650" dirty="0"/>
              <a:t>Sitt på samma nivå som patienten</a:t>
            </a:r>
          </a:p>
          <a:p>
            <a:pPr lvl="1">
              <a:buFont typeface="Wingdings" panose="05000000000000000000" pitchFamily="2" charset="2"/>
              <a:buChar char="Ø"/>
            </a:pPr>
            <a:r>
              <a:rPr lang="sv-SE" sz="1650" dirty="0"/>
              <a:t>Titta på patienten</a:t>
            </a:r>
          </a:p>
          <a:p>
            <a:pPr lvl="1">
              <a:buFont typeface="Wingdings" panose="05000000000000000000" pitchFamily="2" charset="2"/>
              <a:buChar char="Ø"/>
            </a:pPr>
            <a:r>
              <a:rPr lang="sv-SE" sz="1650" dirty="0"/>
              <a:t>Ta dig tid, visa att du är intresserad och bryr dig</a:t>
            </a:r>
          </a:p>
        </p:txBody>
      </p:sp>
      <p:sp>
        <p:nvSpPr>
          <p:cNvPr id="7" name="Platshållare för sidfot 6">
            <a:extLst>
              <a:ext uri="{FF2B5EF4-FFF2-40B4-BE49-F238E27FC236}">
                <a16:creationId xmlns:a16="http://schemas.microsoft.com/office/drawing/2014/main" id="{62FAA695-BC61-4167-9155-47E9F2C8E5DB}"/>
              </a:ext>
            </a:extLst>
          </p:cNvPr>
          <p:cNvSpPr>
            <a:spLocks noGrp="1"/>
          </p:cNvSpPr>
          <p:nvPr>
            <p:ph type="ftr" sz="quarter" idx="11"/>
          </p:nvPr>
        </p:nvSpPr>
        <p:spPr>
          <a:xfrm>
            <a:off x="435894" y="6400800"/>
            <a:ext cx="5187907" cy="365125"/>
          </a:xfrm>
        </p:spPr>
        <p:txBody>
          <a:bodyPr>
            <a:normAutofit/>
          </a:bodyPr>
          <a:lstStyle/>
          <a:p>
            <a:pPr>
              <a:spcAft>
                <a:spcPts val="600"/>
              </a:spcAft>
            </a:pPr>
            <a:r>
              <a:rPr lang="sv-SE" dirty="0"/>
              <a:t>Karolinska Institutet | Nikolaos Christidis</a:t>
            </a:r>
          </a:p>
        </p:txBody>
      </p:sp>
      <p:sp>
        <p:nvSpPr>
          <p:cNvPr id="6" name="Platshållare för datum 5">
            <a:extLst>
              <a:ext uri="{FF2B5EF4-FFF2-40B4-BE49-F238E27FC236}">
                <a16:creationId xmlns:a16="http://schemas.microsoft.com/office/drawing/2014/main" id="{BF42748D-5B5A-4B3A-BACC-B3A368D51922}"/>
              </a:ext>
            </a:extLst>
          </p:cNvPr>
          <p:cNvSpPr>
            <a:spLocks noGrp="1"/>
          </p:cNvSpPr>
          <p:nvPr>
            <p:ph type="dt" sz="half" idx="10"/>
          </p:nvPr>
        </p:nvSpPr>
        <p:spPr>
          <a:xfrm>
            <a:off x="5704463" y="6400800"/>
            <a:ext cx="2133599" cy="365125"/>
          </a:xfrm>
        </p:spPr>
        <p:txBody>
          <a:bodyPr>
            <a:normAutofit/>
          </a:bodyPr>
          <a:lstStyle/>
          <a:p>
            <a:pPr>
              <a:spcAft>
                <a:spcPts val="600"/>
              </a:spcAft>
            </a:pPr>
            <a:fld id="{0A2DEFAA-53BF-4971-8B0B-764FE558FC0B}" type="datetime1">
              <a:rPr lang="sv-SE" smtClean="0"/>
              <a:pPr>
                <a:spcAft>
                  <a:spcPts val="600"/>
                </a:spcAft>
              </a:pPr>
              <a:t>2019-10-12</a:t>
            </a:fld>
            <a:endParaRPr lang="sv-SE"/>
          </a:p>
        </p:txBody>
      </p:sp>
      <p:sp>
        <p:nvSpPr>
          <p:cNvPr id="4" name="Platshållare för bildnummer 3"/>
          <p:cNvSpPr>
            <a:spLocks noGrp="1"/>
          </p:cNvSpPr>
          <p:nvPr>
            <p:ph type="sldNum" sz="quarter" idx="12"/>
          </p:nvPr>
        </p:nvSpPr>
        <p:spPr>
          <a:xfrm>
            <a:off x="7918725" y="6400800"/>
            <a:ext cx="789381" cy="365125"/>
          </a:xfrm>
        </p:spPr>
        <p:txBody>
          <a:bodyPr>
            <a:normAutofit/>
          </a:bodyPr>
          <a:lstStyle/>
          <a:p>
            <a:pPr>
              <a:spcAft>
                <a:spcPts val="600"/>
              </a:spcAft>
            </a:pPr>
            <a:fld id="{FE44EC8C-84D1-4784-A269-BAED38FEE1D8}" type="slidenum">
              <a:rPr lang="sv-SE" smtClean="0"/>
              <a:pPr>
                <a:spcAft>
                  <a:spcPts val="600"/>
                </a:spcAft>
              </a:pPr>
              <a:t>26</a:t>
            </a:fld>
            <a:endParaRPr lang="sv-SE"/>
          </a:p>
        </p:txBody>
      </p:sp>
    </p:spTree>
    <p:extLst>
      <p:ext uri="{BB962C8B-B14F-4D97-AF65-F5344CB8AC3E}">
        <p14:creationId xmlns:p14="http://schemas.microsoft.com/office/powerpoint/2010/main" val="3597859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Anpassa anamnesupptaget efter individen</a:t>
            </a:r>
          </a:p>
        </p:txBody>
      </p:sp>
      <p:graphicFrame>
        <p:nvGraphicFramePr>
          <p:cNvPr id="7" name="Platshållare för innehåll 6">
            <a:extLst>
              <a:ext uri="{FF2B5EF4-FFF2-40B4-BE49-F238E27FC236}">
                <a16:creationId xmlns:a16="http://schemas.microsoft.com/office/drawing/2014/main" id="{8C34A265-AE06-4464-8E34-F741637EA318}"/>
              </a:ext>
            </a:extLst>
          </p:cNvPr>
          <p:cNvGraphicFramePr>
            <a:graphicFrameLocks noGrp="1"/>
          </p:cNvGraphicFramePr>
          <p:nvPr>
            <p:ph idx="1"/>
            <p:extLst>
              <p:ext uri="{D42A27DB-BD31-4B8C-83A1-F6EECF244321}">
                <p14:modId xmlns:p14="http://schemas.microsoft.com/office/powerpoint/2010/main" val="410130520"/>
              </p:ext>
            </p:extLst>
          </p:nvPr>
        </p:nvGraphicFramePr>
        <p:xfrm>
          <a:off x="435895" y="2180497"/>
          <a:ext cx="8384577" cy="3678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latshållare för datum 4">
            <a:extLst>
              <a:ext uri="{FF2B5EF4-FFF2-40B4-BE49-F238E27FC236}">
                <a16:creationId xmlns:a16="http://schemas.microsoft.com/office/drawing/2014/main" id="{CE1AA7B5-6F9B-4202-85B1-2EC97EC840D3}"/>
              </a:ext>
            </a:extLst>
          </p:cNvPr>
          <p:cNvSpPr>
            <a:spLocks noGrp="1"/>
          </p:cNvSpPr>
          <p:nvPr>
            <p:ph type="dt" sz="half" idx="10"/>
          </p:nvPr>
        </p:nvSpPr>
        <p:spPr/>
        <p:txBody>
          <a:bodyPr/>
          <a:lstStyle/>
          <a:p>
            <a:fld id="{70B67E18-4072-4845-AAD8-6F3B121EAB92}" type="datetime1">
              <a:rPr lang="sv-SE" smtClean="0"/>
              <a:t>2019-10-12</a:t>
            </a:fld>
            <a:endParaRPr lang="sv-SE"/>
          </a:p>
        </p:txBody>
      </p:sp>
      <p:sp>
        <p:nvSpPr>
          <p:cNvPr id="6" name="Platshållare för sidfot 5">
            <a:extLst>
              <a:ext uri="{FF2B5EF4-FFF2-40B4-BE49-F238E27FC236}">
                <a16:creationId xmlns:a16="http://schemas.microsoft.com/office/drawing/2014/main" id="{CC006FF8-2E84-4B6A-877F-7475DCB66C0A}"/>
              </a:ext>
            </a:extLst>
          </p:cNvPr>
          <p:cNvSpPr>
            <a:spLocks noGrp="1"/>
          </p:cNvSpPr>
          <p:nvPr>
            <p:ph type="ftr" sz="quarter" idx="11"/>
          </p:nvPr>
        </p:nvSpPr>
        <p:spPr/>
        <p:txBody>
          <a:bodyPr/>
          <a:lstStyle/>
          <a:p>
            <a:r>
              <a:rPr lang="sv-SE"/>
              <a:t>Karolinska Institutet | Nikolaos Christidis</a:t>
            </a:r>
          </a:p>
        </p:txBody>
      </p:sp>
      <p:sp>
        <p:nvSpPr>
          <p:cNvPr id="4" name="Platshållare för bildnummer 3"/>
          <p:cNvSpPr>
            <a:spLocks noGrp="1"/>
          </p:cNvSpPr>
          <p:nvPr>
            <p:ph type="sldNum" sz="quarter" idx="12"/>
          </p:nvPr>
        </p:nvSpPr>
        <p:spPr/>
        <p:txBody>
          <a:bodyPr/>
          <a:lstStyle/>
          <a:p>
            <a:fld id="{FE44EC8C-84D1-4784-A269-BAED38FEE1D8}" type="slidenum">
              <a:rPr lang="sv-SE" smtClean="0"/>
              <a:t>27</a:t>
            </a:fld>
            <a:endParaRPr lang="sv-SE"/>
          </a:p>
        </p:txBody>
      </p:sp>
    </p:spTree>
    <p:extLst>
      <p:ext uri="{BB962C8B-B14F-4D97-AF65-F5344CB8AC3E}">
        <p14:creationId xmlns:p14="http://schemas.microsoft.com/office/powerpoint/2010/main" val="2459207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Smärtskattningsskalor för barn och Vuxna</a:t>
            </a:r>
          </a:p>
        </p:txBody>
      </p:sp>
      <p:graphicFrame>
        <p:nvGraphicFramePr>
          <p:cNvPr id="21" name="Platshållare för innehåll 20">
            <a:extLst>
              <a:ext uri="{FF2B5EF4-FFF2-40B4-BE49-F238E27FC236}">
                <a16:creationId xmlns:a16="http://schemas.microsoft.com/office/drawing/2014/main" id="{8CE7A5F2-3D04-46AB-ADCB-118DF77A62BF}"/>
              </a:ext>
            </a:extLst>
          </p:cNvPr>
          <p:cNvGraphicFramePr>
            <a:graphicFrameLocks noGrp="1"/>
          </p:cNvGraphicFramePr>
          <p:nvPr>
            <p:ph idx="1"/>
            <p:extLst>
              <p:ext uri="{D42A27DB-BD31-4B8C-83A1-F6EECF244321}">
                <p14:modId xmlns:p14="http://schemas.microsoft.com/office/powerpoint/2010/main" val="3548640855"/>
              </p:ext>
            </p:extLst>
          </p:nvPr>
        </p:nvGraphicFramePr>
        <p:xfrm>
          <a:off x="435896" y="2180497"/>
          <a:ext cx="5446060" cy="3678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Platshållare för datum 13">
            <a:extLst>
              <a:ext uri="{FF2B5EF4-FFF2-40B4-BE49-F238E27FC236}">
                <a16:creationId xmlns:a16="http://schemas.microsoft.com/office/drawing/2014/main" id="{8080A814-6463-4DC3-92BA-FAA7728AEEEB}"/>
              </a:ext>
            </a:extLst>
          </p:cNvPr>
          <p:cNvSpPr>
            <a:spLocks noGrp="1"/>
          </p:cNvSpPr>
          <p:nvPr>
            <p:ph type="dt" sz="half" idx="10"/>
          </p:nvPr>
        </p:nvSpPr>
        <p:spPr/>
        <p:txBody>
          <a:bodyPr/>
          <a:lstStyle/>
          <a:p>
            <a:fld id="{E94F7195-C923-43F7-9A23-B645850583A4}" type="datetime1">
              <a:rPr lang="sv-SE" smtClean="0"/>
              <a:pPr/>
              <a:t>2019-10-12</a:t>
            </a:fld>
            <a:endParaRPr lang="sv-SE"/>
          </a:p>
        </p:txBody>
      </p:sp>
      <p:sp>
        <p:nvSpPr>
          <p:cNvPr id="15" name="Platshållare för sidfot 14">
            <a:extLst>
              <a:ext uri="{FF2B5EF4-FFF2-40B4-BE49-F238E27FC236}">
                <a16:creationId xmlns:a16="http://schemas.microsoft.com/office/drawing/2014/main" id="{9767D5DE-E2A9-4B59-BC13-A0DD97EFEB90}"/>
              </a:ext>
            </a:extLst>
          </p:cNvPr>
          <p:cNvSpPr>
            <a:spLocks noGrp="1"/>
          </p:cNvSpPr>
          <p:nvPr>
            <p:ph type="ftr" sz="quarter" idx="11"/>
          </p:nvPr>
        </p:nvSpPr>
        <p:spPr/>
        <p:txBody>
          <a:bodyPr/>
          <a:lstStyle/>
          <a:p>
            <a:r>
              <a:rPr lang="sv-SE"/>
              <a:t>Karolinska Institutet | Nikolaos Christidis</a:t>
            </a:r>
          </a:p>
        </p:txBody>
      </p:sp>
      <p:sp>
        <p:nvSpPr>
          <p:cNvPr id="6" name="Platshållare för bildnummer 5"/>
          <p:cNvSpPr>
            <a:spLocks noGrp="1"/>
          </p:cNvSpPr>
          <p:nvPr>
            <p:ph type="sldNum" sz="quarter" idx="12"/>
          </p:nvPr>
        </p:nvSpPr>
        <p:spPr/>
        <p:txBody>
          <a:bodyPr/>
          <a:lstStyle/>
          <a:p>
            <a:fld id="{FE44EC8C-84D1-4784-A269-BAED38FEE1D8}" type="slidenum">
              <a:rPr lang="sv-SE" smtClean="0"/>
              <a:pPr/>
              <a:t>28</a:t>
            </a:fld>
            <a:endParaRPr lang="sv-SE"/>
          </a:p>
        </p:txBody>
      </p:sp>
      <p:pic>
        <p:nvPicPr>
          <p:cNvPr id="4" name="Picture 2" descr="http://www.omhuvudvärk.se/wp-content/uploads/2013/05/bieri-300x135.png">
            <a:hlinkClick r:id="rId8"/>
          </p:cNvPr>
          <p:cNvPicPr>
            <a:picLocks noChangeAspect="1" noChangeArrowheads="1"/>
          </p:cNvPicPr>
          <p:nvPr/>
        </p:nvPicPr>
        <p:blipFill>
          <a:blip r:embed="rId9" cstate="print"/>
          <a:srcRect b="10401"/>
          <a:stretch>
            <a:fillRect/>
          </a:stretch>
        </p:blipFill>
        <p:spPr bwMode="auto">
          <a:xfrm>
            <a:off x="6156176" y="3521420"/>
            <a:ext cx="2471401" cy="996455"/>
          </a:xfrm>
          <a:prstGeom prst="rect">
            <a:avLst/>
          </a:prstGeom>
          <a:noFill/>
        </p:spPr>
      </p:pic>
      <p:pic>
        <p:nvPicPr>
          <p:cNvPr id="5" name="Picture 4" descr="http://www.orebroll.se/Files-sv/%c3%96rebro%20l%c3%a4ns%20landsting/V%c3%a5rd%20och%20h%c3%a4lsa/F%c3%b6r%20v%c3%a5rdgivare/S%c3%a5rv%c3%a5rdsboken/Sm%c3%a4rtbeh%201.jpg"/>
          <p:cNvPicPr>
            <a:picLocks noChangeAspect="1" noChangeArrowheads="1"/>
          </p:cNvPicPr>
          <p:nvPr/>
        </p:nvPicPr>
        <p:blipFill>
          <a:blip r:embed="rId10" cstate="print"/>
          <a:srcRect/>
          <a:stretch>
            <a:fillRect/>
          </a:stretch>
        </p:blipFill>
        <p:spPr bwMode="auto">
          <a:xfrm>
            <a:off x="4587386" y="4613584"/>
            <a:ext cx="1905193" cy="898889"/>
          </a:xfrm>
          <a:prstGeom prst="rect">
            <a:avLst/>
          </a:prstGeom>
          <a:noFill/>
        </p:spPr>
      </p:pic>
      <p:grpSp>
        <p:nvGrpSpPr>
          <p:cNvPr id="13" name="Grupp 12"/>
          <p:cNvGrpSpPr>
            <a:grpSpLocks noChangeAspect="1"/>
          </p:cNvGrpSpPr>
          <p:nvPr/>
        </p:nvGrpSpPr>
        <p:grpSpPr>
          <a:xfrm>
            <a:off x="4572000" y="2464583"/>
            <a:ext cx="2376264" cy="1056837"/>
            <a:chOff x="4499992" y="1519924"/>
            <a:chExt cx="4412772" cy="1962570"/>
          </a:xfrm>
        </p:grpSpPr>
        <p:grpSp>
          <p:nvGrpSpPr>
            <p:cNvPr id="11" name="Grupp 10"/>
            <p:cNvGrpSpPr/>
            <p:nvPr/>
          </p:nvGrpSpPr>
          <p:grpSpPr>
            <a:xfrm>
              <a:off x="4516612" y="1519924"/>
              <a:ext cx="4396152" cy="1962570"/>
              <a:chOff x="4516612" y="1519924"/>
              <a:chExt cx="4396152" cy="1962570"/>
            </a:xfrm>
          </p:grpSpPr>
          <p:pic>
            <p:nvPicPr>
              <p:cNvPr id="7" name="Bildobjekt 6"/>
              <p:cNvPicPr>
                <a:picLocks noChangeAspect="1"/>
              </p:cNvPicPr>
              <p:nvPr/>
            </p:nvPicPr>
            <p:blipFill rotWithShape="1">
              <a:blip r:embed="rId11" cstate="print">
                <a:extLst>
                  <a:ext uri="{28A0092B-C50C-407E-A947-70E740481C1C}">
                    <a14:useLocalDpi xmlns:a14="http://schemas.microsoft.com/office/drawing/2010/main" val="0"/>
                  </a:ext>
                </a:extLst>
              </a:blip>
              <a:srcRect l="2430" r="11974"/>
              <a:stretch/>
            </p:blipFill>
            <p:spPr>
              <a:xfrm rot="5400000">
                <a:off x="7302270" y="1872000"/>
                <a:ext cx="1944000" cy="1276988"/>
              </a:xfrm>
              <a:prstGeom prst="rect">
                <a:avLst/>
              </a:prstGeom>
            </p:spPr>
          </p:pic>
          <p:pic>
            <p:nvPicPr>
              <p:cNvPr id="8" name="Bildobjekt 7"/>
              <p:cNvPicPr>
                <a:picLocks noChangeAspect="1"/>
              </p:cNvPicPr>
              <p:nvPr/>
            </p:nvPicPr>
            <p:blipFill rotWithShape="1">
              <a:blip r:embed="rId12" cstate="print">
                <a:extLst>
                  <a:ext uri="{28A0092B-C50C-407E-A947-70E740481C1C}">
                    <a14:useLocalDpi xmlns:a14="http://schemas.microsoft.com/office/drawing/2010/main" val="0"/>
                  </a:ext>
                </a:extLst>
              </a:blip>
              <a:srcRect r="11914"/>
              <a:stretch/>
            </p:blipFill>
            <p:spPr>
              <a:xfrm rot="5400000">
                <a:off x="6228500" y="1883289"/>
                <a:ext cx="1944000" cy="1240897"/>
              </a:xfrm>
              <a:prstGeom prst="rect">
                <a:avLst/>
              </a:prstGeom>
            </p:spPr>
          </p:pic>
          <p:pic>
            <p:nvPicPr>
              <p:cNvPr id="9" name="Bildobjekt 8"/>
              <p:cNvPicPr>
                <a:picLocks noChangeAspect="1"/>
              </p:cNvPicPr>
              <p:nvPr/>
            </p:nvPicPr>
            <p:blipFill rotWithShape="1">
              <a:blip r:embed="rId13" cstate="print">
                <a:extLst>
                  <a:ext uri="{28A0092B-C50C-407E-A947-70E740481C1C}">
                    <a14:useLocalDpi xmlns:a14="http://schemas.microsoft.com/office/drawing/2010/main" val="0"/>
                  </a:ext>
                </a:extLst>
              </a:blip>
              <a:srcRect l="5853" r="15397" b="18119"/>
              <a:stretch/>
            </p:blipFill>
            <p:spPr>
              <a:xfrm rot="5400000">
                <a:off x="5096567" y="1928445"/>
                <a:ext cx="1944000" cy="1136526"/>
              </a:xfrm>
              <a:prstGeom prst="rect">
                <a:avLst/>
              </a:prstGeom>
            </p:spPr>
          </p:pic>
          <p:pic>
            <p:nvPicPr>
              <p:cNvPr id="10" name="Bildobjekt 9"/>
              <p:cNvPicPr>
                <a:picLocks noChangeAspect="1"/>
              </p:cNvPicPr>
              <p:nvPr/>
            </p:nvPicPr>
            <p:blipFill rotWithShape="1">
              <a:blip r:embed="rId14" cstate="print">
                <a:extLst>
                  <a:ext uri="{28A0092B-C50C-407E-A947-70E740481C1C}">
                    <a14:useLocalDpi xmlns:a14="http://schemas.microsoft.com/office/drawing/2010/main" val="0"/>
                  </a:ext>
                </a:extLst>
              </a:blip>
              <a:srcRect l="22973" t="22174"/>
              <a:stretch/>
            </p:blipFill>
            <p:spPr>
              <a:xfrm rot="5400000">
                <a:off x="4096802" y="1939734"/>
                <a:ext cx="1944000" cy="1104379"/>
              </a:xfrm>
              <a:prstGeom prst="rect">
                <a:avLst/>
              </a:prstGeom>
            </p:spPr>
          </p:pic>
        </p:grpSp>
        <p:sp>
          <p:nvSpPr>
            <p:cNvPr id="12" name="Rektangel 11"/>
            <p:cNvSpPr/>
            <p:nvPr/>
          </p:nvSpPr>
          <p:spPr>
            <a:xfrm>
              <a:off x="4499992" y="1527048"/>
              <a:ext cx="4392000" cy="1944000"/>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348010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Bikupa</a:t>
            </a:r>
          </a:p>
        </p:txBody>
      </p:sp>
      <p:sp>
        <p:nvSpPr>
          <p:cNvPr id="3" name="Platshållare för innehåll 2"/>
          <p:cNvSpPr>
            <a:spLocks noGrp="1"/>
          </p:cNvSpPr>
          <p:nvPr>
            <p:ph idx="1"/>
          </p:nvPr>
        </p:nvSpPr>
        <p:spPr/>
        <p:txBody>
          <a:bodyPr anchor="t"/>
          <a:lstStyle/>
          <a:p>
            <a:pPr lvl="1"/>
            <a:r>
              <a:rPr lang="sv-SE" sz="2000" dirty="0"/>
              <a:t>Diskutera i par om vad ni tror att denna patient har för problem</a:t>
            </a:r>
            <a:endParaRPr lang="sv-SE" dirty="0"/>
          </a:p>
        </p:txBody>
      </p:sp>
      <p:sp>
        <p:nvSpPr>
          <p:cNvPr id="4" name="Platshållare för bildnumm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44EC8C-84D1-4784-A269-BAED38FEE1D8}" type="slidenum">
              <a:rPr kumimoji="0" lang="sv-SE" sz="675" b="0" i="0" u="none" strike="noStrike" kern="1200" cap="none" spc="0" normalizeH="0" baseline="0" noProof="0" smtClean="0">
                <a:ln>
                  <a:noFill/>
                </a:ln>
                <a:solidFill>
                  <a:srgbClr val="903163"/>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sv-SE" sz="675" b="0" i="0" u="none" strike="noStrike" kern="1200" cap="none" spc="0" normalizeH="0" baseline="0" noProof="0">
              <a:ln>
                <a:noFill/>
              </a:ln>
              <a:solidFill>
                <a:srgbClr val="903163"/>
              </a:solidFill>
              <a:effectLst/>
              <a:uLnTx/>
              <a:uFillTx/>
              <a:latin typeface="Gill Sans MT" panose="020B0502020104020203"/>
              <a:ea typeface="+mn-ea"/>
              <a:cs typeface="+mn-cs"/>
            </a:endParaRPr>
          </a:p>
        </p:txBody>
      </p:sp>
      <p:pic>
        <p:nvPicPr>
          <p:cNvPr id="5" name="Picture 2" descr="C:\Users\nikos\AppData\Local\Microsoft\Windows\Temporary Internet Files\Content.IE5\8VP9OX9I\MC9003842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1334765"/>
            <a:ext cx="1818742" cy="1432865"/>
          </a:xfrm>
          <a:prstGeom prst="rect">
            <a:avLst/>
          </a:prstGeom>
          <a:noFill/>
          <a:extLst>
            <a:ext uri="{909E8E84-426E-40DD-AFC4-6F175D3DCCD1}">
              <a14:hiddenFill xmlns:a14="http://schemas.microsoft.com/office/drawing/2010/main">
                <a:solidFill>
                  <a:srgbClr val="FFFFFF"/>
                </a:solidFill>
              </a14:hiddenFill>
            </a:ext>
          </a:extLst>
        </p:spPr>
      </p:pic>
      <p:sp>
        <p:nvSpPr>
          <p:cNvPr id="6" name="Frihandsfigur 5"/>
          <p:cNvSpPr/>
          <p:nvPr/>
        </p:nvSpPr>
        <p:spPr>
          <a:xfrm>
            <a:off x="876552" y="2493181"/>
            <a:ext cx="5129547" cy="2733261"/>
          </a:xfrm>
          <a:custGeom>
            <a:avLst/>
            <a:gdLst>
              <a:gd name="connsiteX0" fmla="*/ 0 w 5129547"/>
              <a:gd name="connsiteY0" fmla="*/ 0 h 2733261"/>
              <a:gd name="connsiteX1" fmla="*/ 337931 w 5129547"/>
              <a:gd name="connsiteY1" fmla="*/ 566531 h 2733261"/>
              <a:gd name="connsiteX2" fmla="*/ 546652 w 5129547"/>
              <a:gd name="connsiteY2" fmla="*/ 705679 h 2733261"/>
              <a:gd name="connsiteX3" fmla="*/ 834887 w 5129547"/>
              <a:gd name="connsiteY3" fmla="*/ 745435 h 2733261"/>
              <a:gd name="connsiteX4" fmla="*/ 1192696 w 5129547"/>
              <a:gd name="connsiteY4" fmla="*/ 636105 h 2733261"/>
              <a:gd name="connsiteX5" fmla="*/ 1470991 w 5129547"/>
              <a:gd name="connsiteY5" fmla="*/ 447261 h 2733261"/>
              <a:gd name="connsiteX6" fmla="*/ 1769165 w 5129547"/>
              <a:gd name="connsiteY6" fmla="*/ 407505 h 2733261"/>
              <a:gd name="connsiteX7" fmla="*/ 2266122 w 5129547"/>
              <a:gd name="connsiteY7" fmla="*/ 506896 h 2733261"/>
              <a:gd name="connsiteX8" fmla="*/ 2405270 w 5129547"/>
              <a:gd name="connsiteY8" fmla="*/ 665922 h 2733261"/>
              <a:gd name="connsiteX9" fmla="*/ 2494722 w 5129547"/>
              <a:gd name="connsiteY9" fmla="*/ 964096 h 2733261"/>
              <a:gd name="connsiteX10" fmla="*/ 2534478 w 5129547"/>
              <a:gd name="connsiteY10" fmla="*/ 1292087 h 2733261"/>
              <a:gd name="connsiteX11" fmla="*/ 2753139 w 5129547"/>
              <a:gd name="connsiteY11" fmla="*/ 1510748 h 2733261"/>
              <a:gd name="connsiteX12" fmla="*/ 3220278 w 5129547"/>
              <a:gd name="connsiteY12" fmla="*/ 1620079 h 2733261"/>
              <a:gd name="connsiteX13" fmla="*/ 3677478 w 5129547"/>
              <a:gd name="connsiteY13" fmla="*/ 1759227 h 2733261"/>
              <a:gd name="connsiteX14" fmla="*/ 3786809 w 5129547"/>
              <a:gd name="connsiteY14" fmla="*/ 1908314 h 2733261"/>
              <a:gd name="connsiteX15" fmla="*/ 4005470 w 5129547"/>
              <a:gd name="connsiteY15" fmla="*/ 2236305 h 2733261"/>
              <a:gd name="connsiteX16" fmla="*/ 4124739 w 5129547"/>
              <a:gd name="connsiteY16" fmla="*/ 2405270 h 2733261"/>
              <a:gd name="connsiteX17" fmla="*/ 4353339 w 5129547"/>
              <a:gd name="connsiteY17" fmla="*/ 2524540 h 2733261"/>
              <a:gd name="connsiteX18" fmla="*/ 4641574 w 5129547"/>
              <a:gd name="connsiteY18" fmla="*/ 2653748 h 2733261"/>
              <a:gd name="connsiteX19" fmla="*/ 4850296 w 5129547"/>
              <a:gd name="connsiteY19" fmla="*/ 2693505 h 2733261"/>
              <a:gd name="connsiteX20" fmla="*/ 5118652 w 5129547"/>
              <a:gd name="connsiteY20" fmla="*/ 2723322 h 2733261"/>
              <a:gd name="connsiteX21" fmla="*/ 5118652 w 5129547"/>
              <a:gd name="connsiteY21" fmla="*/ 2723322 h 2733261"/>
              <a:gd name="connsiteX22" fmla="*/ 5128591 w 5129547"/>
              <a:gd name="connsiteY22" fmla="*/ 2723322 h 2733261"/>
              <a:gd name="connsiteX23" fmla="*/ 5128591 w 5129547"/>
              <a:gd name="connsiteY23" fmla="*/ 2733261 h 2733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29547" h="2733261">
                <a:moveTo>
                  <a:pt x="0" y="0"/>
                </a:moveTo>
                <a:cubicBezTo>
                  <a:pt x="123411" y="224459"/>
                  <a:pt x="246822" y="448918"/>
                  <a:pt x="337931" y="566531"/>
                </a:cubicBezTo>
                <a:cubicBezTo>
                  <a:pt x="429040" y="684144"/>
                  <a:pt x="463826" y="675862"/>
                  <a:pt x="546652" y="705679"/>
                </a:cubicBezTo>
                <a:cubicBezTo>
                  <a:pt x="629478" y="735496"/>
                  <a:pt x="727213" y="757031"/>
                  <a:pt x="834887" y="745435"/>
                </a:cubicBezTo>
                <a:cubicBezTo>
                  <a:pt x="942561" y="733839"/>
                  <a:pt x="1086679" y="685801"/>
                  <a:pt x="1192696" y="636105"/>
                </a:cubicBezTo>
                <a:cubicBezTo>
                  <a:pt x="1298713" y="586409"/>
                  <a:pt x="1374913" y="485361"/>
                  <a:pt x="1470991" y="447261"/>
                </a:cubicBezTo>
                <a:cubicBezTo>
                  <a:pt x="1567069" y="409161"/>
                  <a:pt x="1636643" y="397566"/>
                  <a:pt x="1769165" y="407505"/>
                </a:cubicBezTo>
                <a:cubicBezTo>
                  <a:pt x="1901687" y="417444"/>
                  <a:pt x="2160105" y="463827"/>
                  <a:pt x="2266122" y="506896"/>
                </a:cubicBezTo>
                <a:cubicBezTo>
                  <a:pt x="2372139" y="549965"/>
                  <a:pt x="2367170" y="589722"/>
                  <a:pt x="2405270" y="665922"/>
                </a:cubicBezTo>
                <a:cubicBezTo>
                  <a:pt x="2443370" y="742122"/>
                  <a:pt x="2473187" y="859735"/>
                  <a:pt x="2494722" y="964096"/>
                </a:cubicBezTo>
                <a:cubicBezTo>
                  <a:pt x="2516257" y="1068457"/>
                  <a:pt x="2491409" y="1200978"/>
                  <a:pt x="2534478" y="1292087"/>
                </a:cubicBezTo>
                <a:cubicBezTo>
                  <a:pt x="2577547" y="1383196"/>
                  <a:pt x="2638839" y="1456083"/>
                  <a:pt x="2753139" y="1510748"/>
                </a:cubicBezTo>
                <a:cubicBezTo>
                  <a:pt x="2867439" y="1565413"/>
                  <a:pt x="3066222" y="1578666"/>
                  <a:pt x="3220278" y="1620079"/>
                </a:cubicBezTo>
                <a:cubicBezTo>
                  <a:pt x="3374335" y="1661492"/>
                  <a:pt x="3583056" y="1711188"/>
                  <a:pt x="3677478" y="1759227"/>
                </a:cubicBezTo>
                <a:cubicBezTo>
                  <a:pt x="3771900" y="1807266"/>
                  <a:pt x="3732144" y="1828801"/>
                  <a:pt x="3786809" y="1908314"/>
                </a:cubicBezTo>
                <a:cubicBezTo>
                  <a:pt x="3841474" y="1987827"/>
                  <a:pt x="3949148" y="2153479"/>
                  <a:pt x="4005470" y="2236305"/>
                </a:cubicBezTo>
                <a:cubicBezTo>
                  <a:pt x="4061792" y="2319131"/>
                  <a:pt x="4066761" y="2357231"/>
                  <a:pt x="4124739" y="2405270"/>
                </a:cubicBezTo>
                <a:cubicBezTo>
                  <a:pt x="4182717" y="2453309"/>
                  <a:pt x="4267200" y="2483127"/>
                  <a:pt x="4353339" y="2524540"/>
                </a:cubicBezTo>
                <a:cubicBezTo>
                  <a:pt x="4439478" y="2565953"/>
                  <a:pt x="4558748" y="2625587"/>
                  <a:pt x="4641574" y="2653748"/>
                </a:cubicBezTo>
                <a:cubicBezTo>
                  <a:pt x="4724400" y="2681909"/>
                  <a:pt x="4770783" y="2681909"/>
                  <a:pt x="4850296" y="2693505"/>
                </a:cubicBezTo>
                <a:cubicBezTo>
                  <a:pt x="4929809" y="2705101"/>
                  <a:pt x="5118652" y="2723322"/>
                  <a:pt x="5118652" y="2723322"/>
                </a:cubicBezTo>
                <a:lnTo>
                  <a:pt x="5118652" y="2723322"/>
                </a:lnTo>
                <a:cubicBezTo>
                  <a:pt x="5120308" y="2723322"/>
                  <a:pt x="5126935" y="2721666"/>
                  <a:pt x="5128591" y="2723322"/>
                </a:cubicBezTo>
                <a:cubicBezTo>
                  <a:pt x="5130247" y="2724978"/>
                  <a:pt x="5129419" y="2729119"/>
                  <a:pt x="5128591" y="2733261"/>
                </a:cubicBezTo>
              </a:path>
            </a:pathLst>
          </a:custGeom>
          <a:noFill/>
          <a:ln w="0" cmpd="sng">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7" name="Picture 34" descr="MC90029969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971600" y="3692557"/>
            <a:ext cx="2784853" cy="2166243"/>
          </a:xfrm>
          <a:prstGeom prst="rect">
            <a:avLst/>
          </a:prstGeom>
        </p:spPr>
      </p:pic>
      <p:sp>
        <p:nvSpPr>
          <p:cNvPr id="8" name="Platshållare för datum 7">
            <a:extLst>
              <a:ext uri="{FF2B5EF4-FFF2-40B4-BE49-F238E27FC236}">
                <a16:creationId xmlns:a16="http://schemas.microsoft.com/office/drawing/2014/main" id="{2B3DB376-228E-4688-8B4D-B0E26B6D92D1}"/>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E79947-8B9F-4C14-84A9-04CA653E049A}" type="datetime1">
              <a:rPr kumimoji="0" lang="sv-SE" sz="675" b="0" i="0" u="none" strike="noStrike" kern="1200" cap="none" spc="0" normalizeH="0" baseline="0" noProof="0" smtClean="0">
                <a:ln>
                  <a:noFill/>
                </a:ln>
                <a:solidFill>
                  <a:srgbClr val="903163"/>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2019-10-12</a:t>
            </a:fld>
            <a:endParaRPr kumimoji="0" lang="sv-SE" sz="675" b="0" i="0" u="none" strike="noStrike" kern="1200" cap="none" spc="0" normalizeH="0" baseline="0" noProof="0">
              <a:ln>
                <a:noFill/>
              </a:ln>
              <a:solidFill>
                <a:srgbClr val="903163"/>
              </a:solidFill>
              <a:effectLst/>
              <a:uLnTx/>
              <a:uFillTx/>
              <a:latin typeface="Gill Sans MT" panose="020B0502020104020203"/>
              <a:ea typeface="+mn-ea"/>
              <a:cs typeface="+mn-cs"/>
            </a:endParaRPr>
          </a:p>
        </p:txBody>
      </p:sp>
      <p:sp>
        <p:nvSpPr>
          <p:cNvPr id="9" name="Platshållare för sidfot 8">
            <a:extLst>
              <a:ext uri="{FF2B5EF4-FFF2-40B4-BE49-F238E27FC236}">
                <a16:creationId xmlns:a16="http://schemas.microsoft.com/office/drawing/2014/main" id="{9E087256-7CF3-4788-94B5-A1CA99427760}"/>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675" b="0" i="0" u="none" strike="noStrike" kern="1200" cap="all" spc="0" normalizeH="0" baseline="0" noProof="0">
                <a:ln>
                  <a:noFill/>
                </a:ln>
                <a:solidFill>
                  <a:srgbClr val="903163"/>
                </a:solidFill>
                <a:effectLst/>
                <a:uLnTx/>
                <a:uFillTx/>
                <a:latin typeface="Gill Sans MT" panose="020B0502020104020203"/>
                <a:ea typeface="+mn-ea"/>
                <a:cs typeface="+mn-cs"/>
              </a:rPr>
              <a:t>Karolinska Institutet | Nikolaos Christidis</a:t>
            </a:r>
          </a:p>
        </p:txBody>
      </p:sp>
    </p:spTree>
    <p:extLst>
      <p:ext uri="{BB962C8B-B14F-4D97-AF65-F5344CB8AC3E}">
        <p14:creationId xmlns:p14="http://schemas.microsoft.com/office/powerpoint/2010/main" val="332878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0.06788 0.01112 L -0.03646 0.08449 L -0.02066 0.10556 L -0.01285 0.11598 L -0.00486 0.11598 L 0.01876 0.12662 L 0.03438 0.12662 L 0.05018 0.11598 L 0.07379 0.10556 L 0.08959 0.08449 L 0.1132 0.07408 L 0.13681 0.07408 L 0.17622 0.08449 L 0.18403 0.08449 L 0.19202 0.10556 L 0.19983 0.11598 L 0.20764 0.14746 L 0.20764 0.16852 L 0.20764 0.2 L 0.21563 0.22107 L 0.23924 0.24213 L 0.27066 0.25255 L 0.29428 0.25255 L 0.32587 0.26297 L 0.3415 0.27362 L 0.38091 0.35764 L 0.38889 0.36806 L 0.40452 0.37848 L 0.44393 0.39954 L 0.48334 0.40996 L 0.49115 0.40996 " pathEditMode="relative" rAng="0" ptsTypes="AAAAAAAAAAAAAAAAAAAAAAAAAAAAAAA">
                                      <p:cBhvr>
                                        <p:cTn id="8" dur="5000" fill="hold"/>
                                        <p:tgtEl>
                                          <p:spTgt spid="5"/>
                                        </p:tgtEl>
                                        <p:attrNameLst>
                                          <p:attrName>ppt_x</p:attrName>
                                          <p:attrName>ppt_y</p:attrName>
                                        </p:attrNameLst>
                                      </p:cBhvr>
                                      <p:rCtr x="27951" y="19931"/>
                                    </p:animMotion>
                                  </p:childTnLst>
                                </p:cTn>
                              </p:par>
                              <p:par>
                                <p:cTn id="9" presetID="22" presetClass="entr" presetSubtype="8"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4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35894" y="702156"/>
            <a:ext cx="8272212" cy="1013800"/>
          </a:xfrm>
        </p:spPr>
        <p:txBody>
          <a:bodyPr>
            <a:normAutofit/>
          </a:bodyPr>
          <a:lstStyle/>
          <a:p>
            <a:r>
              <a:rPr lang="sv-SE">
                <a:solidFill>
                  <a:srgbClr val="FFFEFF"/>
                </a:solidFill>
              </a:rPr>
              <a:t>Patientfall</a:t>
            </a:r>
          </a:p>
        </p:txBody>
      </p:sp>
      <p:sp>
        <p:nvSpPr>
          <p:cNvPr id="7" name="Platshållare för sidfot 6">
            <a:extLst>
              <a:ext uri="{FF2B5EF4-FFF2-40B4-BE49-F238E27FC236}">
                <a16:creationId xmlns:a16="http://schemas.microsoft.com/office/drawing/2014/main" id="{056410FE-3A90-4AEF-9FEB-3DD2DD0B0B6C}"/>
              </a:ext>
            </a:extLst>
          </p:cNvPr>
          <p:cNvSpPr>
            <a:spLocks noGrp="1"/>
          </p:cNvSpPr>
          <p:nvPr>
            <p:ph type="ftr" sz="quarter" idx="11"/>
          </p:nvPr>
        </p:nvSpPr>
        <p:spPr>
          <a:xfrm>
            <a:off x="435894" y="5951811"/>
            <a:ext cx="5187907" cy="365125"/>
          </a:xfrm>
        </p:spPr>
        <p:txBody>
          <a:bodyPr>
            <a:normAutofit/>
          </a:bodyPr>
          <a:lstStyle/>
          <a:p>
            <a:pPr>
              <a:spcAft>
                <a:spcPts val="600"/>
              </a:spcAft>
            </a:pPr>
            <a:r>
              <a:rPr lang="sv-SE"/>
              <a:t>Karolinska Institutet | Nikolaos Christidis</a:t>
            </a:r>
          </a:p>
        </p:txBody>
      </p:sp>
      <p:sp>
        <p:nvSpPr>
          <p:cNvPr id="6" name="Platshållare för datum 5">
            <a:extLst>
              <a:ext uri="{FF2B5EF4-FFF2-40B4-BE49-F238E27FC236}">
                <a16:creationId xmlns:a16="http://schemas.microsoft.com/office/drawing/2014/main" id="{A388F101-DD24-4F5A-BC42-685CFAC98672}"/>
              </a:ext>
            </a:extLst>
          </p:cNvPr>
          <p:cNvSpPr>
            <a:spLocks noGrp="1"/>
          </p:cNvSpPr>
          <p:nvPr>
            <p:ph type="dt" sz="half" idx="10"/>
          </p:nvPr>
        </p:nvSpPr>
        <p:spPr>
          <a:xfrm>
            <a:off x="5704463" y="5956137"/>
            <a:ext cx="2133599" cy="365125"/>
          </a:xfrm>
        </p:spPr>
        <p:txBody>
          <a:bodyPr>
            <a:normAutofit/>
          </a:bodyPr>
          <a:lstStyle/>
          <a:p>
            <a:pPr>
              <a:spcAft>
                <a:spcPts val="600"/>
              </a:spcAft>
            </a:pPr>
            <a:fld id="{4C69D69E-75AA-4FE6-AECB-E1E12FB297AD}" type="datetime1">
              <a:rPr lang="sv-SE" smtClean="0"/>
              <a:pPr>
                <a:spcAft>
                  <a:spcPts val="600"/>
                </a:spcAft>
              </a:pPr>
              <a:t>2019-10-12</a:t>
            </a:fld>
            <a:endParaRPr lang="sv-SE"/>
          </a:p>
        </p:txBody>
      </p:sp>
      <p:sp>
        <p:nvSpPr>
          <p:cNvPr id="5" name="Platshållare för bildnummer 4"/>
          <p:cNvSpPr>
            <a:spLocks noGrp="1"/>
          </p:cNvSpPr>
          <p:nvPr>
            <p:ph type="sldNum" sz="quarter" idx="12"/>
          </p:nvPr>
        </p:nvSpPr>
        <p:spPr>
          <a:xfrm>
            <a:off x="7918725" y="5956137"/>
            <a:ext cx="789381" cy="365125"/>
          </a:xfrm>
        </p:spPr>
        <p:txBody>
          <a:bodyPr>
            <a:normAutofit/>
          </a:bodyPr>
          <a:lstStyle/>
          <a:p>
            <a:pPr>
              <a:spcAft>
                <a:spcPts val="600"/>
              </a:spcAft>
            </a:pPr>
            <a:fld id="{FE44EC8C-84D1-4784-A269-BAED38FEE1D8}" type="slidenum">
              <a:rPr lang="sv-SE" smtClean="0"/>
              <a:pPr>
                <a:spcAft>
                  <a:spcPts val="600"/>
                </a:spcAft>
              </a:pPr>
              <a:t>3</a:t>
            </a:fld>
            <a:endParaRPr lang="sv-SE"/>
          </a:p>
        </p:txBody>
      </p:sp>
      <p:graphicFrame>
        <p:nvGraphicFramePr>
          <p:cNvPr id="14" name="Platshållare för innehåll 2">
            <a:extLst>
              <a:ext uri="{FF2B5EF4-FFF2-40B4-BE49-F238E27FC236}">
                <a16:creationId xmlns:a16="http://schemas.microsoft.com/office/drawing/2014/main" id="{1FF4FC85-E6E3-4E71-893C-60419AE9E32E}"/>
              </a:ext>
            </a:extLst>
          </p:cNvPr>
          <p:cNvGraphicFramePr>
            <a:graphicFrameLocks noGrp="1"/>
          </p:cNvGraphicFramePr>
          <p:nvPr>
            <p:ph idx="1"/>
            <p:extLst>
              <p:ext uri="{D42A27DB-BD31-4B8C-83A1-F6EECF244321}">
                <p14:modId xmlns:p14="http://schemas.microsoft.com/office/powerpoint/2010/main" val="3760536433"/>
              </p:ext>
            </p:extLst>
          </p:nvPr>
        </p:nvGraphicFramePr>
        <p:xfrm>
          <a:off x="435768" y="2181225"/>
          <a:ext cx="8272463"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3255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35894" y="702156"/>
            <a:ext cx="8272212" cy="1013800"/>
          </a:xfrm>
        </p:spPr>
        <p:txBody>
          <a:bodyPr>
            <a:normAutofit/>
          </a:bodyPr>
          <a:lstStyle/>
          <a:p>
            <a:r>
              <a:rPr lang="sv-SE">
                <a:solidFill>
                  <a:srgbClr val="FFFEFF"/>
                </a:solidFill>
              </a:rPr>
              <a:t>Patientfall</a:t>
            </a:r>
          </a:p>
        </p:txBody>
      </p:sp>
      <p:sp>
        <p:nvSpPr>
          <p:cNvPr id="7" name="Platshållare för sidfot 6">
            <a:extLst>
              <a:ext uri="{FF2B5EF4-FFF2-40B4-BE49-F238E27FC236}">
                <a16:creationId xmlns:a16="http://schemas.microsoft.com/office/drawing/2014/main" id="{056410FE-3A90-4AEF-9FEB-3DD2DD0B0B6C}"/>
              </a:ext>
            </a:extLst>
          </p:cNvPr>
          <p:cNvSpPr>
            <a:spLocks noGrp="1"/>
          </p:cNvSpPr>
          <p:nvPr>
            <p:ph type="ftr" sz="quarter" idx="11"/>
          </p:nvPr>
        </p:nvSpPr>
        <p:spPr>
          <a:xfrm>
            <a:off x="435894" y="5951811"/>
            <a:ext cx="5187907" cy="365125"/>
          </a:xfrm>
        </p:spPr>
        <p:txBody>
          <a:bodyPr>
            <a:normAutofit/>
          </a:bodyPr>
          <a:lstStyle/>
          <a:p>
            <a:pPr>
              <a:spcAft>
                <a:spcPts val="600"/>
              </a:spcAft>
            </a:pPr>
            <a:r>
              <a:rPr lang="sv-SE"/>
              <a:t>Karolinska Institutet | Nikolaos Christidis</a:t>
            </a:r>
          </a:p>
        </p:txBody>
      </p:sp>
      <p:sp>
        <p:nvSpPr>
          <p:cNvPr id="6" name="Platshållare för datum 5">
            <a:extLst>
              <a:ext uri="{FF2B5EF4-FFF2-40B4-BE49-F238E27FC236}">
                <a16:creationId xmlns:a16="http://schemas.microsoft.com/office/drawing/2014/main" id="{A388F101-DD24-4F5A-BC42-685CFAC98672}"/>
              </a:ext>
            </a:extLst>
          </p:cNvPr>
          <p:cNvSpPr>
            <a:spLocks noGrp="1"/>
          </p:cNvSpPr>
          <p:nvPr>
            <p:ph type="dt" sz="half" idx="10"/>
          </p:nvPr>
        </p:nvSpPr>
        <p:spPr>
          <a:xfrm>
            <a:off x="5704463" y="5956137"/>
            <a:ext cx="2133599" cy="365125"/>
          </a:xfrm>
        </p:spPr>
        <p:txBody>
          <a:bodyPr>
            <a:normAutofit/>
          </a:bodyPr>
          <a:lstStyle/>
          <a:p>
            <a:pPr>
              <a:spcAft>
                <a:spcPts val="600"/>
              </a:spcAft>
            </a:pPr>
            <a:fld id="{4C69D69E-75AA-4FE6-AECB-E1E12FB297AD}" type="datetime1">
              <a:rPr lang="sv-SE" smtClean="0"/>
              <a:pPr>
                <a:spcAft>
                  <a:spcPts val="600"/>
                </a:spcAft>
              </a:pPr>
              <a:t>2019-10-12</a:t>
            </a:fld>
            <a:endParaRPr lang="sv-SE"/>
          </a:p>
        </p:txBody>
      </p:sp>
      <p:sp>
        <p:nvSpPr>
          <p:cNvPr id="5" name="Platshållare för bildnummer 4"/>
          <p:cNvSpPr>
            <a:spLocks noGrp="1"/>
          </p:cNvSpPr>
          <p:nvPr>
            <p:ph type="sldNum" sz="quarter" idx="12"/>
          </p:nvPr>
        </p:nvSpPr>
        <p:spPr>
          <a:xfrm>
            <a:off x="7918725" y="5956137"/>
            <a:ext cx="789381" cy="365125"/>
          </a:xfrm>
        </p:spPr>
        <p:txBody>
          <a:bodyPr>
            <a:normAutofit/>
          </a:bodyPr>
          <a:lstStyle/>
          <a:p>
            <a:pPr>
              <a:spcAft>
                <a:spcPts val="600"/>
              </a:spcAft>
            </a:pPr>
            <a:fld id="{FE44EC8C-84D1-4784-A269-BAED38FEE1D8}" type="slidenum">
              <a:rPr lang="sv-SE" smtClean="0"/>
              <a:pPr>
                <a:spcAft>
                  <a:spcPts val="600"/>
                </a:spcAft>
              </a:pPr>
              <a:t>30</a:t>
            </a:fld>
            <a:endParaRPr lang="sv-SE"/>
          </a:p>
        </p:txBody>
      </p:sp>
      <p:graphicFrame>
        <p:nvGraphicFramePr>
          <p:cNvPr id="14" name="Platshållare för innehåll 2">
            <a:extLst>
              <a:ext uri="{FF2B5EF4-FFF2-40B4-BE49-F238E27FC236}">
                <a16:creationId xmlns:a16="http://schemas.microsoft.com/office/drawing/2014/main" id="{1FF4FC85-E6E3-4E71-893C-60419AE9E32E}"/>
              </a:ext>
            </a:extLst>
          </p:cNvPr>
          <p:cNvGraphicFramePr>
            <a:graphicFrameLocks noGrp="1"/>
          </p:cNvGraphicFramePr>
          <p:nvPr>
            <p:ph idx="1"/>
          </p:nvPr>
        </p:nvGraphicFramePr>
        <p:xfrm>
          <a:off x="435768" y="2181225"/>
          <a:ext cx="8272463"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5580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35894" y="702156"/>
            <a:ext cx="8272212" cy="1013800"/>
          </a:xfrm>
        </p:spPr>
        <p:txBody>
          <a:bodyPr>
            <a:normAutofit/>
          </a:bodyPr>
          <a:lstStyle/>
          <a:p>
            <a:r>
              <a:rPr lang="sv-SE">
                <a:solidFill>
                  <a:srgbClr val="FFFFFF"/>
                </a:solidFill>
              </a:rPr>
              <a:t>Patientfall</a:t>
            </a:r>
          </a:p>
        </p:txBody>
      </p:sp>
      <p:sp useBgFill="1">
        <p:nvSpPr>
          <p:cNvPr id="17" name="Rectangle 16">
            <a:extLst>
              <a:ext uri="{FF2B5EF4-FFF2-40B4-BE49-F238E27FC236}">
                <a16:creationId xmlns:a16="http://schemas.microsoft.com/office/drawing/2014/main" id="{90137588-E70B-486E-AFA8-21B0111C4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2180496"/>
            <a:ext cx="2777490"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Bildobjekt 8" descr="En bild som visar person, inomhus, kvinna&#10;&#10;Automatiskt genererad beskrivning">
            <a:extLst>
              <a:ext uri="{FF2B5EF4-FFF2-40B4-BE49-F238E27FC236}">
                <a16:creationId xmlns:a16="http://schemas.microsoft.com/office/drawing/2014/main" id="{F83D4EFD-04D7-434A-9851-EFF3653E19F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92918" y="2796936"/>
            <a:ext cx="2478882" cy="2777458"/>
          </a:xfrm>
          <a:prstGeom prst="rect">
            <a:avLst/>
          </a:prstGeom>
        </p:spPr>
      </p:pic>
      <p:sp>
        <p:nvSpPr>
          <p:cNvPr id="3" name="Platshållare för innehåll 2"/>
          <p:cNvSpPr>
            <a:spLocks noGrp="1"/>
          </p:cNvSpPr>
          <p:nvPr>
            <p:ph idx="1"/>
          </p:nvPr>
        </p:nvSpPr>
        <p:spPr>
          <a:xfrm>
            <a:off x="3378993" y="2180496"/>
            <a:ext cx="5329111" cy="4045683"/>
          </a:xfrm>
        </p:spPr>
        <p:txBody>
          <a:bodyPr>
            <a:normAutofit fontScale="77500" lnSpcReduction="20000"/>
          </a:bodyPr>
          <a:lstStyle/>
          <a:p>
            <a:pPr>
              <a:lnSpc>
                <a:spcPct val="90000"/>
              </a:lnSpc>
              <a:buNone/>
            </a:pPr>
            <a:r>
              <a:rPr lang="sv-SE" sz="1700" b="1" dirty="0"/>
              <a:t>Anamnes:</a:t>
            </a:r>
          </a:p>
          <a:p>
            <a:pPr>
              <a:lnSpc>
                <a:spcPct val="90000"/>
              </a:lnSpc>
            </a:pPr>
            <a:r>
              <a:rPr lang="sv-SE" sz="1700" dirty="0"/>
              <a:t>Problemen började för ca 10 dagar sedan. </a:t>
            </a:r>
          </a:p>
          <a:p>
            <a:pPr>
              <a:lnSpc>
                <a:spcPct val="90000"/>
              </a:lnSpc>
            </a:pPr>
            <a:r>
              <a:rPr lang="sv-SE" sz="1700" dirty="0"/>
              <a:t>Hon har inga större besvär på morgonen när hon vaknar </a:t>
            </a:r>
          </a:p>
          <a:p>
            <a:pPr lvl="1">
              <a:lnSpc>
                <a:spcPct val="90000"/>
              </a:lnSpc>
              <a:buFont typeface="Wingdings" panose="05000000000000000000" pitchFamily="2" charset="2"/>
              <a:buChar char="Ø"/>
            </a:pPr>
            <a:r>
              <a:rPr lang="sv-SE" sz="1700" dirty="0"/>
              <a:t>men så fort hon rör käken</a:t>
            </a:r>
          </a:p>
          <a:p>
            <a:pPr lvl="1">
              <a:lnSpc>
                <a:spcPct val="90000"/>
              </a:lnSpc>
              <a:buFont typeface="Wingdings" panose="05000000000000000000" pitchFamily="2" charset="2"/>
              <a:buChar char="Ø"/>
            </a:pPr>
            <a:r>
              <a:rPr lang="sv-SE" sz="1700" dirty="0"/>
              <a:t>ska borsta tänderna</a:t>
            </a:r>
          </a:p>
          <a:p>
            <a:pPr lvl="1">
              <a:lnSpc>
                <a:spcPct val="90000"/>
              </a:lnSpc>
              <a:buFont typeface="Wingdings" panose="05000000000000000000" pitchFamily="2" charset="2"/>
              <a:buChar char="Ø"/>
            </a:pPr>
            <a:r>
              <a:rPr lang="sv-SE" sz="1700" dirty="0"/>
              <a:t>ska dricka något varmt eller kallt </a:t>
            </a:r>
          </a:p>
          <a:p>
            <a:pPr>
              <a:lnSpc>
                <a:spcPct val="90000"/>
              </a:lnSpc>
            </a:pPr>
            <a:r>
              <a:rPr lang="sv-SE" sz="1700" dirty="0"/>
              <a:t>så får hon en stark smärta </a:t>
            </a:r>
          </a:p>
          <a:p>
            <a:pPr>
              <a:lnSpc>
                <a:spcPct val="90000"/>
              </a:lnSpc>
            </a:pPr>
            <a:r>
              <a:rPr lang="sv-SE" sz="1700" dirty="0"/>
              <a:t>Pekar mot överkäken vänster men säger underkäken </a:t>
            </a:r>
          </a:p>
          <a:p>
            <a:pPr>
              <a:lnSpc>
                <a:spcPct val="90000"/>
              </a:lnSpc>
            </a:pPr>
            <a:r>
              <a:rPr lang="sv-SE" sz="1700" dirty="0"/>
              <a:t>Smärtan sitter i en kortare stund</a:t>
            </a:r>
          </a:p>
          <a:p>
            <a:pPr lvl="1">
              <a:lnSpc>
                <a:spcPct val="90000"/>
              </a:lnSpc>
              <a:buFont typeface="Wingdings" panose="05000000000000000000" pitchFamily="2" charset="2"/>
              <a:buChar char="Ø"/>
            </a:pPr>
            <a:r>
              <a:rPr lang="sv-SE" sz="1700" dirty="0"/>
              <a:t>30 sekunder upp till 5 minuter. </a:t>
            </a:r>
          </a:p>
          <a:p>
            <a:pPr lvl="1">
              <a:lnSpc>
                <a:spcPct val="90000"/>
              </a:lnSpc>
              <a:buFont typeface="Wingdings" panose="05000000000000000000" pitchFamily="2" charset="2"/>
              <a:buChar char="Ø"/>
            </a:pPr>
            <a:r>
              <a:rPr lang="sv-SE" sz="1700" dirty="0"/>
              <a:t>den är intensiv, 7 i en 10-gradig skala </a:t>
            </a:r>
          </a:p>
          <a:p>
            <a:pPr lvl="1">
              <a:lnSpc>
                <a:spcPct val="90000"/>
              </a:lnSpc>
              <a:buFont typeface="Wingdings" panose="05000000000000000000" pitchFamily="2" charset="2"/>
              <a:buChar char="Ø"/>
            </a:pPr>
            <a:r>
              <a:rPr lang="sv-SE" sz="1700" dirty="0"/>
              <a:t>den känns djupt inne i benet</a:t>
            </a:r>
          </a:p>
          <a:p>
            <a:pPr lvl="1">
              <a:lnSpc>
                <a:spcPct val="90000"/>
              </a:lnSpc>
              <a:buFont typeface="Wingdings" panose="05000000000000000000" pitchFamily="2" charset="2"/>
              <a:buChar char="Ø"/>
            </a:pPr>
            <a:r>
              <a:rPr lang="sv-SE" sz="1700" dirty="0"/>
              <a:t>har en ilande, brännande, huggande karaktär. </a:t>
            </a:r>
          </a:p>
          <a:p>
            <a:pPr>
              <a:lnSpc>
                <a:spcPct val="90000"/>
              </a:lnSpc>
            </a:pPr>
            <a:r>
              <a:rPr lang="sv-SE" sz="1700" dirty="0"/>
              <a:t>Hon har testat smärtlindring i form av Alvedon och Ipren men inget hjälper.</a:t>
            </a:r>
          </a:p>
          <a:p>
            <a:pPr>
              <a:lnSpc>
                <a:spcPct val="90000"/>
              </a:lnSpc>
            </a:pPr>
            <a:r>
              <a:rPr lang="sv-SE" sz="1700" dirty="0"/>
              <a:t>Hon har tidigare aldrig haft besvär med tänderna, vet ej med sig om något trauma.</a:t>
            </a:r>
          </a:p>
        </p:txBody>
      </p:sp>
      <p:sp>
        <p:nvSpPr>
          <p:cNvPr id="7" name="Platshållare för sidfot 6">
            <a:extLst>
              <a:ext uri="{FF2B5EF4-FFF2-40B4-BE49-F238E27FC236}">
                <a16:creationId xmlns:a16="http://schemas.microsoft.com/office/drawing/2014/main" id="{1F8831D4-5AAD-4F65-B57B-2D9DA725DA1C}"/>
              </a:ext>
            </a:extLst>
          </p:cNvPr>
          <p:cNvSpPr>
            <a:spLocks noGrp="1"/>
          </p:cNvSpPr>
          <p:nvPr>
            <p:ph type="ftr" sz="quarter" idx="11"/>
          </p:nvPr>
        </p:nvSpPr>
        <p:spPr>
          <a:xfrm>
            <a:off x="435894" y="6400800"/>
            <a:ext cx="5187907" cy="365125"/>
          </a:xfrm>
        </p:spPr>
        <p:txBody>
          <a:bodyPr>
            <a:normAutofit/>
          </a:bodyPr>
          <a:lstStyle/>
          <a:p>
            <a:pPr>
              <a:spcAft>
                <a:spcPts val="600"/>
              </a:spcAft>
            </a:pPr>
            <a:r>
              <a:rPr lang="sv-SE"/>
              <a:t>Karolinska Institutet | Nikolaos Christidis</a:t>
            </a:r>
          </a:p>
        </p:txBody>
      </p:sp>
      <p:sp>
        <p:nvSpPr>
          <p:cNvPr id="6" name="Platshållare för datum 5">
            <a:extLst>
              <a:ext uri="{FF2B5EF4-FFF2-40B4-BE49-F238E27FC236}">
                <a16:creationId xmlns:a16="http://schemas.microsoft.com/office/drawing/2014/main" id="{95E23FFD-18AB-468A-A6C1-BF51A0FD9853}"/>
              </a:ext>
            </a:extLst>
          </p:cNvPr>
          <p:cNvSpPr>
            <a:spLocks noGrp="1"/>
          </p:cNvSpPr>
          <p:nvPr>
            <p:ph type="dt" sz="half" idx="10"/>
          </p:nvPr>
        </p:nvSpPr>
        <p:spPr>
          <a:xfrm>
            <a:off x="5704463" y="6400800"/>
            <a:ext cx="2133599" cy="365125"/>
          </a:xfrm>
        </p:spPr>
        <p:txBody>
          <a:bodyPr>
            <a:normAutofit/>
          </a:bodyPr>
          <a:lstStyle/>
          <a:p>
            <a:pPr>
              <a:spcAft>
                <a:spcPts val="600"/>
              </a:spcAft>
            </a:pPr>
            <a:fld id="{6BF93905-6024-4746-98DD-2FE773044265}" type="datetime1">
              <a:rPr lang="sv-SE" smtClean="0"/>
              <a:pPr>
                <a:spcAft>
                  <a:spcPts val="600"/>
                </a:spcAft>
              </a:pPr>
              <a:t>2019-10-12</a:t>
            </a:fld>
            <a:endParaRPr lang="sv-SE"/>
          </a:p>
        </p:txBody>
      </p:sp>
      <p:sp>
        <p:nvSpPr>
          <p:cNvPr id="5" name="Platshållare för bildnummer 4"/>
          <p:cNvSpPr>
            <a:spLocks noGrp="1"/>
          </p:cNvSpPr>
          <p:nvPr>
            <p:ph type="sldNum" sz="quarter" idx="12"/>
          </p:nvPr>
        </p:nvSpPr>
        <p:spPr>
          <a:xfrm>
            <a:off x="7918725" y="6400800"/>
            <a:ext cx="789381" cy="365125"/>
          </a:xfrm>
        </p:spPr>
        <p:txBody>
          <a:bodyPr>
            <a:normAutofit/>
          </a:bodyPr>
          <a:lstStyle/>
          <a:p>
            <a:pPr>
              <a:spcAft>
                <a:spcPts val="600"/>
              </a:spcAft>
            </a:pPr>
            <a:fld id="{FE44EC8C-84D1-4784-A269-BAED38FEE1D8}" type="slidenum">
              <a:rPr lang="sv-SE" smtClean="0"/>
              <a:pPr>
                <a:spcAft>
                  <a:spcPts val="600"/>
                </a:spcAft>
              </a:pPr>
              <a:t>31</a:t>
            </a:fld>
            <a:endParaRPr lang="sv-SE"/>
          </a:p>
        </p:txBody>
      </p:sp>
      <p:sp>
        <p:nvSpPr>
          <p:cNvPr id="13" name="textruta 12">
            <a:extLst>
              <a:ext uri="{FF2B5EF4-FFF2-40B4-BE49-F238E27FC236}">
                <a16:creationId xmlns:a16="http://schemas.microsoft.com/office/drawing/2014/main" id="{7F091B8A-19B5-4589-B94C-8A400EE0DE93}"/>
              </a:ext>
            </a:extLst>
          </p:cNvPr>
          <p:cNvSpPr txBox="1"/>
          <p:nvPr/>
        </p:nvSpPr>
        <p:spPr>
          <a:xfrm>
            <a:off x="583355" y="5549217"/>
            <a:ext cx="2376264" cy="351069"/>
          </a:xfrm>
          <a:prstGeom prst="rect">
            <a:avLst/>
          </a:prstGeom>
          <a:noFill/>
        </p:spPr>
        <p:txBody>
          <a:bodyPr wrap="square" rtlCol="0">
            <a:spAutoFit/>
          </a:bodyPr>
          <a:lstStyle/>
          <a:p>
            <a:r>
              <a:rPr lang="sv-SE" sz="900" dirty="0">
                <a:hlinkClick r:id="rId4" tooltip="http://stackoverflow.com/users/1723672/homer-simpsons"/>
              </a:rPr>
              <a:t>Det här fotot</a:t>
            </a:r>
            <a:r>
              <a:rPr lang="sv-SE" sz="900" dirty="0"/>
              <a:t> av Okänd författare licensieras enligt </a:t>
            </a:r>
            <a:r>
              <a:rPr lang="sv-SE" sz="900" dirty="0">
                <a:hlinkClick r:id="rId5" tooltip="https://creativecommons.org/licenses/by-sa/3.0/"/>
              </a:rPr>
              <a:t>CC BY-SA</a:t>
            </a:r>
            <a:endParaRPr lang="sv-SE" sz="900" dirty="0"/>
          </a:p>
        </p:txBody>
      </p:sp>
    </p:spTree>
    <p:extLst>
      <p:ext uri="{BB962C8B-B14F-4D97-AF65-F5344CB8AC3E}">
        <p14:creationId xmlns:p14="http://schemas.microsoft.com/office/powerpoint/2010/main" val="2543886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35894" y="702156"/>
            <a:ext cx="8272212" cy="1013800"/>
          </a:xfrm>
        </p:spPr>
        <p:txBody>
          <a:bodyPr>
            <a:normAutofit/>
          </a:bodyPr>
          <a:lstStyle/>
          <a:p>
            <a:r>
              <a:rPr lang="sv-SE">
                <a:solidFill>
                  <a:srgbClr val="FFFFFF"/>
                </a:solidFill>
              </a:rPr>
              <a:t>Patientfall</a:t>
            </a:r>
          </a:p>
        </p:txBody>
      </p:sp>
      <p:sp>
        <p:nvSpPr>
          <p:cNvPr id="12" name="Rectangle 11">
            <a:extLst>
              <a:ext uri="{FF2B5EF4-FFF2-40B4-BE49-F238E27FC236}">
                <a16:creationId xmlns:a16="http://schemas.microsoft.com/office/drawing/2014/main" id="{90137588-E70B-486E-AFA8-21B0111C4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2180496"/>
            <a:ext cx="277749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 name="Platshållare för innehåll 2"/>
          <p:cNvSpPr>
            <a:spLocks noGrp="1"/>
          </p:cNvSpPr>
          <p:nvPr>
            <p:ph idx="1"/>
          </p:nvPr>
        </p:nvSpPr>
        <p:spPr>
          <a:xfrm>
            <a:off x="3270408" y="2180496"/>
            <a:ext cx="5538691" cy="4045683"/>
          </a:xfrm>
        </p:spPr>
        <p:txBody>
          <a:bodyPr>
            <a:normAutofit/>
          </a:bodyPr>
          <a:lstStyle/>
          <a:p>
            <a:pPr>
              <a:buNone/>
            </a:pPr>
            <a:r>
              <a:rPr lang="sv-SE" sz="2000" dirty="0"/>
              <a:t>Anamnes forts:</a:t>
            </a:r>
          </a:p>
          <a:p>
            <a:r>
              <a:rPr lang="sv-SE" sz="1800" dirty="0"/>
              <a:t>Sällan huvudvärk</a:t>
            </a:r>
          </a:p>
          <a:p>
            <a:r>
              <a:rPr lang="sv-SE" sz="1800" dirty="0"/>
              <a:t>Har haft upprepade öroninflammationer med rör under uppväxten</a:t>
            </a:r>
          </a:p>
          <a:p>
            <a:r>
              <a:rPr lang="sv-SE" sz="1800" dirty="0"/>
              <a:t>Väsentligen frisk, förvärvsarbetande, ingen psykosocial pålagring</a:t>
            </a:r>
          </a:p>
          <a:p>
            <a:r>
              <a:rPr lang="sv-SE" sz="1800" dirty="0"/>
              <a:t>Ingen känd allergi </a:t>
            </a:r>
          </a:p>
          <a:p>
            <a:r>
              <a:rPr lang="sv-SE" sz="1800" dirty="0"/>
              <a:t>Ingen känd ärftlighet</a:t>
            </a:r>
          </a:p>
          <a:p>
            <a:r>
              <a:rPr lang="sv-SE" sz="1800" dirty="0"/>
              <a:t>Inga kända parafunktioner</a:t>
            </a:r>
          </a:p>
        </p:txBody>
      </p:sp>
      <p:sp>
        <p:nvSpPr>
          <p:cNvPr id="7" name="Platshållare för sidfot 6">
            <a:extLst>
              <a:ext uri="{FF2B5EF4-FFF2-40B4-BE49-F238E27FC236}">
                <a16:creationId xmlns:a16="http://schemas.microsoft.com/office/drawing/2014/main" id="{1F8831D4-5AAD-4F65-B57B-2D9DA725DA1C}"/>
              </a:ext>
            </a:extLst>
          </p:cNvPr>
          <p:cNvSpPr>
            <a:spLocks noGrp="1"/>
          </p:cNvSpPr>
          <p:nvPr>
            <p:ph type="ftr" sz="quarter" idx="11"/>
          </p:nvPr>
        </p:nvSpPr>
        <p:spPr>
          <a:xfrm>
            <a:off x="435894" y="6400800"/>
            <a:ext cx="5187907" cy="365125"/>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sv-SE" sz="675" b="0" i="0" u="none" strike="noStrike" kern="1200" cap="all" spc="0" normalizeH="0" baseline="0" noProof="0">
                <a:ln>
                  <a:noFill/>
                </a:ln>
                <a:solidFill>
                  <a:srgbClr val="903163"/>
                </a:solidFill>
                <a:effectLst/>
                <a:uLnTx/>
                <a:uFillTx/>
                <a:latin typeface="Gill Sans MT" panose="020B0502020104020203"/>
                <a:ea typeface="+mn-ea"/>
                <a:cs typeface="+mn-cs"/>
              </a:rPr>
              <a:t>Karolinska Institutet | Nikolaos Christidis</a:t>
            </a:r>
          </a:p>
        </p:txBody>
      </p:sp>
      <p:sp>
        <p:nvSpPr>
          <p:cNvPr id="6" name="Platshållare för datum 5">
            <a:extLst>
              <a:ext uri="{FF2B5EF4-FFF2-40B4-BE49-F238E27FC236}">
                <a16:creationId xmlns:a16="http://schemas.microsoft.com/office/drawing/2014/main" id="{95E23FFD-18AB-468A-A6C1-BF51A0FD9853}"/>
              </a:ext>
            </a:extLst>
          </p:cNvPr>
          <p:cNvSpPr>
            <a:spLocks noGrp="1"/>
          </p:cNvSpPr>
          <p:nvPr>
            <p:ph type="dt" sz="half" idx="10"/>
          </p:nvPr>
        </p:nvSpPr>
        <p:spPr>
          <a:xfrm>
            <a:off x="5704463" y="6400800"/>
            <a:ext cx="2133599"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6BF93905-6024-4746-98DD-2FE773044265}" type="datetime1">
              <a:rPr kumimoji="0" lang="sv-SE" sz="675" b="0" i="0" u="none" strike="noStrike" kern="1200" cap="none" spc="0" normalizeH="0" baseline="0" noProof="0" smtClean="0">
                <a:ln>
                  <a:noFill/>
                </a:ln>
                <a:solidFill>
                  <a:srgbClr val="903163"/>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2019-10-12</a:t>
            </a:fld>
            <a:endParaRPr kumimoji="0" lang="sv-SE" sz="675" b="0" i="0" u="none" strike="noStrike" kern="1200" cap="none" spc="0" normalizeH="0" baseline="0" noProof="0">
              <a:ln>
                <a:noFill/>
              </a:ln>
              <a:solidFill>
                <a:srgbClr val="903163"/>
              </a:solidFill>
              <a:effectLst/>
              <a:uLnTx/>
              <a:uFillTx/>
              <a:latin typeface="Gill Sans MT" panose="020B0502020104020203"/>
              <a:ea typeface="+mn-ea"/>
              <a:cs typeface="+mn-cs"/>
            </a:endParaRPr>
          </a:p>
        </p:txBody>
      </p:sp>
      <p:sp>
        <p:nvSpPr>
          <p:cNvPr id="5" name="Platshållare för bildnummer 4"/>
          <p:cNvSpPr>
            <a:spLocks noGrp="1"/>
          </p:cNvSpPr>
          <p:nvPr>
            <p:ph type="sldNum" sz="quarter" idx="12"/>
          </p:nvPr>
        </p:nvSpPr>
        <p:spPr>
          <a:xfrm>
            <a:off x="7918725" y="6400800"/>
            <a:ext cx="789381"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FE44EC8C-84D1-4784-A269-BAED38FEE1D8}" type="slidenum">
              <a:rPr kumimoji="0" lang="sv-SE" sz="675" b="0" i="0" u="none" strike="noStrike" kern="1200" cap="none" spc="0" normalizeH="0" baseline="0" noProof="0" smtClean="0">
                <a:ln>
                  <a:noFill/>
                </a:ln>
                <a:solidFill>
                  <a:srgbClr val="903163"/>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32</a:t>
            </a:fld>
            <a:endParaRPr kumimoji="0" lang="sv-SE" sz="675" b="0" i="0" u="none" strike="noStrike" kern="1200" cap="none" spc="0" normalizeH="0" baseline="0" noProof="0">
              <a:ln>
                <a:noFill/>
              </a:ln>
              <a:solidFill>
                <a:srgbClr val="903163"/>
              </a:solidFill>
              <a:effectLst/>
              <a:uLnTx/>
              <a:uFillTx/>
              <a:latin typeface="Gill Sans MT" panose="020B0502020104020203"/>
              <a:ea typeface="+mn-ea"/>
              <a:cs typeface="+mn-cs"/>
            </a:endParaRPr>
          </a:p>
        </p:txBody>
      </p:sp>
      <p:grpSp>
        <p:nvGrpSpPr>
          <p:cNvPr id="9" name="Grupp 8">
            <a:extLst>
              <a:ext uri="{FF2B5EF4-FFF2-40B4-BE49-F238E27FC236}">
                <a16:creationId xmlns:a16="http://schemas.microsoft.com/office/drawing/2014/main" id="{468AE28D-96D3-4E7E-9512-E4F128DEF3EC}"/>
              </a:ext>
            </a:extLst>
          </p:cNvPr>
          <p:cNvGrpSpPr/>
          <p:nvPr/>
        </p:nvGrpSpPr>
        <p:grpSpPr>
          <a:xfrm>
            <a:off x="539552" y="2852936"/>
            <a:ext cx="2376264" cy="2768491"/>
            <a:chOff x="5436096" y="2492896"/>
            <a:chExt cx="2762250" cy="2912507"/>
          </a:xfrm>
        </p:grpSpPr>
        <p:pic>
          <p:nvPicPr>
            <p:cNvPr id="10" name="Bildobjekt 9">
              <a:extLst>
                <a:ext uri="{FF2B5EF4-FFF2-40B4-BE49-F238E27FC236}">
                  <a16:creationId xmlns:a16="http://schemas.microsoft.com/office/drawing/2014/main" id="{D08C6E99-C434-47E9-A203-3DCB30F6DC9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36096" y="2492896"/>
              <a:ext cx="2762250" cy="2543175"/>
            </a:xfrm>
            <a:prstGeom prst="rect">
              <a:avLst/>
            </a:prstGeom>
          </p:spPr>
        </p:pic>
        <p:sp>
          <p:nvSpPr>
            <p:cNvPr id="11" name="textruta 10">
              <a:extLst>
                <a:ext uri="{FF2B5EF4-FFF2-40B4-BE49-F238E27FC236}">
                  <a16:creationId xmlns:a16="http://schemas.microsoft.com/office/drawing/2014/main" id="{355B612D-32B7-42D6-95BD-AA71104F08F6}"/>
                </a:ext>
              </a:extLst>
            </p:cNvPr>
            <p:cNvSpPr txBox="1"/>
            <p:nvPr/>
          </p:nvSpPr>
          <p:spPr>
            <a:xfrm>
              <a:off x="5436096" y="5036071"/>
              <a:ext cx="2762250" cy="369332"/>
            </a:xfrm>
            <a:prstGeom prst="rect">
              <a:avLst/>
            </a:prstGeom>
            <a:noFill/>
          </p:spPr>
          <p:txBody>
            <a:bodyPr wrap="square" rtlCol="0">
              <a:spAutoFit/>
            </a:bodyPr>
            <a:lstStyle/>
            <a:p>
              <a:r>
                <a:rPr lang="sv-SE" sz="900" dirty="0">
                  <a:hlinkClick r:id="rId3" tooltip="http://stackoverflow.com/users/1723672/homer-simpsons"/>
                </a:rPr>
                <a:t>Det här fotot</a:t>
              </a:r>
              <a:r>
                <a:rPr lang="sv-SE" sz="900" dirty="0"/>
                <a:t> av Okänd författare licensieras enligt </a:t>
              </a:r>
              <a:r>
                <a:rPr lang="sv-SE" sz="900" dirty="0">
                  <a:hlinkClick r:id="rId4" tooltip="https://creativecommons.org/licenses/by-sa/3.0/"/>
                </a:rPr>
                <a:t>CC BY-SA</a:t>
              </a:r>
              <a:endParaRPr lang="sv-SE" sz="900" dirty="0"/>
            </a:p>
          </p:txBody>
        </p:sp>
      </p:grpSp>
    </p:spTree>
    <p:extLst>
      <p:ext uri="{BB962C8B-B14F-4D97-AF65-F5344CB8AC3E}">
        <p14:creationId xmlns:p14="http://schemas.microsoft.com/office/powerpoint/2010/main" val="3297381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81A3D5-C6EA-4EEE-BDD3-D45B44E821FC}"/>
              </a:ext>
            </a:extLst>
          </p:cNvPr>
          <p:cNvSpPr>
            <a:spLocks noGrp="1"/>
          </p:cNvSpPr>
          <p:nvPr>
            <p:ph type="title"/>
          </p:nvPr>
        </p:nvSpPr>
        <p:spPr/>
        <p:txBody>
          <a:bodyPr/>
          <a:lstStyle/>
          <a:p>
            <a:r>
              <a:rPr lang="sv-SE" dirty="0"/>
              <a:t>Vad gör du för undersökning i nästa steg</a:t>
            </a:r>
          </a:p>
        </p:txBody>
      </p:sp>
      <p:sp>
        <p:nvSpPr>
          <p:cNvPr id="3" name="Platshållare för innehåll 2">
            <a:extLst>
              <a:ext uri="{FF2B5EF4-FFF2-40B4-BE49-F238E27FC236}">
                <a16:creationId xmlns:a16="http://schemas.microsoft.com/office/drawing/2014/main" id="{0CD4BE75-7155-4FC0-8804-50314C144422}"/>
              </a:ext>
            </a:extLst>
          </p:cNvPr>
          <p:cNvSpPr>
            <a:spLocks noGrp="1"/>
          </p:cNvSpPr>
          <p:nvPr>
            <p:ph idx="1"/>
          </p:nvPr>
        </p:nvSpPr>
        <p:spPr/>
        <p:txBody>
          <a:bodyPr/>
          <a:lstStyle/>
          <a:p>
            <a:r>
              <a:rPr lang="sv-SE" dirty="0"/>
              <a:t>Undersöker intraoralt?</a:t>
            </a:r>
          </a:p>
          <a:p>
            <a:r>
              <a:rPr lang="sv-SE" dirty="0"/>
              <a:t>Palperar muskler och käkleder?</a:t>
            </a:r>
          </a:p>
          <a:p>
            <a:r>
              <a:rPr lang="sv-SE" dirty="0"/>
              <a:t>Tar apikalröntgen?</a:t>
            </a:r>
          </a:p>
          <a:p>
            <a:r>
              <a:rPr lang="sv-SE" dirty="0"/>
              <a:t>Tar CBCT?</a:t>
            </a:r>
          </a:p>
          <a:p>
            <a:r>
              <a:rPr lang="sv-SE" dirty="0"/>
              <a:t>Gör neurologisk undersökning?</a:t>
            </a:r>
          </a:p>
          <a:p>
            <a:r>
              <a:rPr lang="sv-SE" dirty="0"/>
              <a:t>Lägger diagnostisk blockad?</a:t>
            </a:r>
          </a:p>
        </p:txBody>
      </p:sp>
      <p:sp>
        <p:nvSpPr>
          <p:cNvPr id="4" name="Platshållare för datum 3">
            <a:extLst>
              <a:ext uri="{FF2B5EF4-FFF2-40B4-BE49-F238E27FC236}">
                <a16:creationId xmlns:a16="http://schemas.microsoft.com/office/drawing/2014/main" id="{7085AD30-119F-4204-BA86-39419362DBD9}"/>
              </a:ext>
            </a:extLst>
          </p:cNvPr>
          <p:cNvSpPr>
            <a:spLocks noGrp="1"/>
          </p:cNvSpPr>
          <p:nvPr>
            <p:ph type="dt" sz="half" idx="10"/>
          </p:nvPr>
        </p:nvSpPr>
        <p:spPr/>
        <p:txBody>
          <a:bodyPr/>
          <a:lstStyle/>
          <a:p>
            <a:fld id="{54DF8364-1528-479B-953E-CEE43F5FDD31}" type="datetime1">
              <a:rPr lang="sv-SE" smtClean="0"/>
              <a:t>2019-10-12</a:t>
            </a:fld>
            <a:endParaRPr lang="en-US" dirty="0"/>
          </a:p>
        </p:txBody>
      </p:sp>
      <p:sp>
        <p:nvSpPr>
          <p:cNvPr id="5" name="Platshållare för sidfot 4">
            <a:extLst>
              <a:ext uri="{FF2B5EF4-FFF2-40B4-BE49-F238E27FC236}">
                <a16:creationId xmlns:a16="http://schemas.microsoft.com/office/drawing/2014/main" id="{85E2BD29-C165-4F39-8878-407C336515D6}"/>
              </a:ext>
            </a:extLst>
          </p:cNvPr>
          <p:cNvSpPr>
            <a:spLocks noGrp="1"/>
          </p:cNvSpPr>
          <p:nvPr>
            <p:ph type="ftr" sz="quarter" idx="11"/>
          </p:nvPr>
        </p:nvSpPr>
        <p:spPr/>
        <p:txBody>
          <a:bodyPr/>
          <a:lstStyle/>
          <a:p>
            <a:r>
              <a:rPr lang="en-US"/>
              <a:t>Karolinska Institutet | Nikolaos Christidis</a:t>
            </a:r>
            <a:endParaRPr lang="en-US" dirty="0"/>
          </a:p>
        </p:txBody>
      </p:sp>
      <p:sp>
        <p:nvSpPr>
          <p:cNvPr id="6" name="Platshållare för bildnummer 5">
            <a:extLst>
              <a:ext uri="{FF2B5EF4-FFF2-40B4-BE49-F238E27FC236}">
                <a16:creationId xmlns:a16="http://schemas.microsoft.com/office/drawing/2014/main" id="{834CC509-5349-4523-AEC3-0832410B062E}"/>
              </a:ext>
            </a:extLst>
          </p:cNvPr>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1275075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C4A391E-CA7C-422C-8EED-4CC02B37B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1"/>
            <a:ext cx="9143999"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F42A9F5-A12D-4B10-91A1-9A32F25BFF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1782" y="638174"/>
            <a:ext cx="2778993" cy="57626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Rubrik 1"/>
          <p:cNvSpPr>
            <a:spLocks noGrp="1"/>
          </p:cNvSpPr>
          <p:nvPr>
            <p:ph type="title"/>
          </p:nvPr>
        </p:nvSpPr>
        <p:spPr>
          <a:xfrm>
            <a:off x="602390" y="1209184"/>
            <a:ext cx="2479349" cy="4734416"/>
          </a:xfrm>
        </p:spPr>
        <p:txBody>
          <a:bodyPr anchor="ctr">
            <a:normAutofit/>
          </a:bodyPr>
          <a:lstStyle/>
          <a:p>
            <a:r>
              <a:rPr lang="sv-SE" dirty="0" err="1"/>
              <a:t>Bettfysiologisk</a:t>
            </a:r>
            <a:r>
              <a:rPr lang="sv-SE" dirty="0"/>
              <a:t> undersökning</a:t>
            </a:r>
          </a:p>
        </p:txBody>
      </p:sp>
      <p:sp>
        <p:nvSpPr>
          <p:cNvPr id="12" name="Rectangle 17">
            <a:extLst>
              <a:ext uri="{FF2B5EF4-FFF2-40B4-BE49-F238E27FC236}">
                <a16:creationId xmlns:a16="http://schemas.microsoft.com/office/drawing/2014/main" id="{5885BB25-0FD1-4CAE-B2DD-CCC117998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9">
            <a:extLst>
              <a:ext uri="{FF2B5EF4-FFF2-40B4-BE49-F238E27FC236}">
                <a16:creationId xmlns:a16="http://schemas.microsoft.com/office/drawing/2014/main" id="{CB744647-90D3-422D-AD29-8D44D348A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1">
            <a:extLst>
              <a:ext uri="{FF2B5EF4-FFF2-40B4-BE49-F238E27FC236}">
                <a16:creationId xmlns:a16="http://schemas.microsoft.com/office/drawing/2014/main" id="{14724776-721C-40C6-AE5F-86663C08F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Platshållare för innehåll 2"/>
          <p:cNvSpPr>
            <a:spLocks noGrp="1"/>
          </p:cNvSpPr>
          <p:nvPr>
            <p:ph idx="1"/>
          </p:nvPr>
        </p:nvSpPr>
        <p:spPr>
          <a:xfrm>
            <a:off x="3421402" y="723899"/>
            <a:ext cx="5120207" cy="3678303"/>
          </a:xfrm>
        </p:spPr>
        <p:txBody>
          <a:bodyPr>
            <a:normAutofit/>
          </a:bodyPr>
          <a:lstStyle/>
          <a:p>
            <a:r>
              <a:rPr lang="sv-SE" sz="1800" dirty="0"/>
              <a:t>Undersökningsprotokoll</a:t>
            </a:r>
            <a:endParaRPr lang="sv-SE" dirty="0"/>
          </a:p>
          <a:p>
            <a:pPr lvl="1">
              <a:buFont typeface="Wingdings" panose="05000000000000000000" pitchFamily="2" charset="2"/>
              <a:buChar char="Ø"/>
            </a:pPr>
            <a:r>
              <a:rPr lang="sv-SE" sz="1600" b="1" dirty="0"/>
              <a:t>DC/TMD </a:t>
            </a:r>
            <a:r>
              <a:rPr lang="sv-SE" sz="1600" dirty="0"/>
              <a:t>– både klinik och forskning</a:t>
            </a:r>
          </a:p>
          <a:p>
            <a:pPr lvl="2"/>
            <a:r>
              <a:rPr lang="sv-SE" sz="1400" dirty="0"/>
              <a:t>I början av 2014 publicerades nya validerade, internationellt erkända kriterier för TMD </a:t>
            </a:r>
            <a:br>
              <a:rPr lang="sv-SE" sz="1400" dirty="0"/>
            </a:br>
            <a:r>
              <a:rPr lang="sv-SE" sz="1100" dirty="0" err="1">
                <a:solidFill>
                  <a:schemeClr val="bg1">
                    <a:lumMod val="65000"/>
                  </a:schemeClr>
                </a:solidFill>
              </a:rPr>
              <a:t>Schiffman</a:t>
            </a:r>
            <a:r>
              <a:rPr lang="sv-SE" sz="1100" dirty="0">
                <a:solidFill>
                  <a:schemeClr val="bg1">
                    <a:lumMod val="65000"/>
                  </a:schemeClr>
                </a:solidFill>
              </a:rPr>
              <a:t> et al, J </a:t>
            </a:r>
            <a:r>
              <a:rPr lang="sv-SE" sz="1100" dirty="0" err="1">
                <a:solidFill>
                  <a:schemeClr val="bg1">
                    <a:lumMod val="65000"/>
                  </a:schemeClr>
                </a:solidFill>
              </a:rPr>
              <a:t>Orofac</a:t>
            </a:r>
            <a:r>
              <a:rPr lang="sv-SE" sz="1100" dirty="0">
                <a:solidFill>
                  <a:schemeClr val="bg1">
                    <a:lumMod val="65000"/>
                  </a:schemeClr>
                </a:solidFill>
              </a:rPr>
              <a:t> Pain </a:t>
            </a:r>
            <a:r>
              <a:rPr lang="sv-SE" sz="1100" dirty="0" err="1">
                <a:solidFill>
                  <a:schemeClr val="bg1">
                    <a:lumMod val="65000"/>
                  </a:schemeClr>
                </a:solidFill>
              </a:rPr>
              <a:t>Headache</a:t>
            </a:r>
            <a:r>
              <a:rPr lang="sv-SE" sz="1100" dirty="0">
                <a:solidFill>
                  <a:schemeClr val="bg1">
                    <a:lumMod val="65000"/>
                  </a:schemeClr>
                </a:solidFill>
              </a:rPr>
              <a:t> 2014;28:7-27</a:t>
            </a:r>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4832" y="4862565"/>
            <a:ext cx="1268289" cy="1394354"/>
          </a:xfrm>
          <a:prstGeom prst="rect">
            <a:avLst/>
          </a:prstGeom>
        </p:spPr>
      </p:pic>
      <p:pic>
        <p:nvPicPr>
          <p:cNvPr id="9" name="Bildobjekt 8">
            <a:extLst>
              <a:ext uri="{FF2B5EF4-FFF2-40B4-BE49-F238E27FC236}">
                <a16:creationId xmlns:a16="http://schemas.microsoft.com/office/drawing/2014/main" id="{D496A6FB-8485-4BDF-95B3-B629B531F82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57457" y="4862565"/>
            <a:ext cx="1115483" cy="1394354"/>
          </a:xfrm>
          <a:prstGeom prst="rect">
            <a:avLst/>
          </a:prstGeom>
        </p:spPr>
      </p:pic>
      <p:sp>
        <p:nvSpPr>
          <p:cNvPr id="7" name="Platshållare för sidfot 6">
            <a:extLst>
              <a:ext uri="{FF2B5EF4-FFF2-40B4-BE49-F238E27FC236}">
                <a16:creationId xmlns:a16="http://schemas.microsoft.com/office/drawing/2014/main" id="{FBE1F669-FC81-41E2-814E-12E5ADF73425}"/>
              </a:ext>
            </a:extLst>
          </p:cNvPr>
          <p:cNvSpPr>
            <a:spLocks noGrp="1"/>
          </p:cNvSpPr>
          <p:nvPr>
            <p:ph type="ftr" sz="quarter" idx="11"/>
          </p:nvPr>
        </p:nvSpPr>
        <p:spPr>
          <a:xfrm>
            <a:off x="435894" y="6400800"/>
            <a:ext cx="5187907" cy="365125"/>
          </a:xfrm>
        </p:spPr>
        <p:txBody>
          <a:bodyPr>
            <a:normAutofit/>
          </a:bodyPr>
          <a:lstStyle/>
          <a:p>
            <a:pPr>
              <a:spcAft>
                <a:spcPts val="600"/>
              </a:spcAft>
            </a:pPr>
            <a:r>
              <a:rPr lang="sv-SE"/>
              <a:t>Karolinska Institutet | Nikolaos Christidis</a:t>
            </a:r>
          </a:p>
        </p:txBody>
      </p:sp>
      <p:sp>
        <p:nvSpPr>
          <p:cNvPr id="6" name="Platshållare för datum 5">
            <a:extLst>
              <a:ext uri="{FF2B5EF4-FFF2-40B4-BE49-F238E27FC236}">
                <a16:creationId xmlns:a16="http://schemas.microsoft.com/office/drawing/2014/main" id="{3C36A7CE-011E-46E8-87D9-73C9CC053F2D}"/>
              </a:ext>
            </a:extLst>
          </p:cNvPr>
          <p:cNvSpPr>
            <a:spLocks noGrp="1"/>
          </p:cNvSpPr>
          <p:nvPr>
            <p:ph type="dt" sz="half" idx="10"/>
          </p:nvPr>
        </p:nvSpPr>
        <p:spPr>
          <a:xfrm>
            <a:off x="5704463" y="6400800"/>
            <a:ext cx="2133599" cy="365125"/>
          </a:xfrm>
        </p:spPr>
        <p:txBody>
          <a:bodyPr>
            <a:normAutofit/>
          </a:bodyPr>
          <a:lstStyle/>
          <a:p>
            <a:pPr>
              <a:spcAft>
                <a:spcPts val="600"/>
              </a:spcAft>
            </a:pPr>
            <a:fld id="{CCD246C7-81EE-4AD9-BA90-F7CE47E57B15}" type="datetime1">
              <a:rPr lang="sv-SE" smtClean="0"/>
              <a:pPr>
                <a:spcAft>
                  <a:spcPts val="600"/>
                </a:spcAft>
              </a:pPr>
              <a:t>2019-10-12</a:t>
            </a:fld>
            <a:endParaRPr lang="sv-SE" dirty="0"/>
          </a:p>
        </p:txBody>
      </p:sp>
      <p:sp>
        <p:nvSpPr>
          <p:cNvPr id="24" name="Rectangle 23">
            <a:extLst>
              <a:ext uri="{FF2B5EF4-FFF2-40B4-BE49-F238E27FC236}">
                <a16:creationId xmlns:a16="http://schemas.microsoft.com/office/drawing/2014/main" id="{BBAA4D97-B18B-437F-9D78-B377E5EAD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3942" y="4725713"/>
            <a:ext cx="2777158" cy="167278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latshållare för bildnummer 4"/>
          <p:cNvSpPr>
            <a:spLocks noGrp="1"/>
          </p:cNvSpPr>
          <p:nvPr>
            <p:ph type="sldNum" sz="quarter" idx="12"/>
          </p:nvPr>
        </p:nvSpPr>
        <p:spPr>
          <a:xfrm>
            <a:off x="7918725" y="6400800"/>
            <a:ext cx="789381" cy="365125"/>
          </a:xfrm>
        </p:spPr>
        <p:txBody>
          <a:bodyPr>
            <a:normAutofit/>
          </a:bodyPr>
          <a:lstStyle/>
          <a:p>
            <a:pPr>
              <a:spcAft>
                <a:spcPts val="600"/>
              </a:spcAft>
            </a:pPr>
            <a:fld id="{FE44EC8C-84D1-4784-A269-BAED38FEE1D8}" type="slidenum">
              <a:rPr lang="sv-SE" smtClean="0"/>
              <a:pPr>
                <a:spcAft>
                  <a:spcPts val="600"/>
                </a:spcAft>
              </a:pPr>
              <a:t>34</a:t>
            </a:fld>
            <a:endParaRPr lang="sv-SE"/>
          </a:p>
        </p:txBody>
      </p:sp>
      <p:sp>
        <p:nvSpPr>
          <p:cNvPr id="26" name="Rectangle 25">
            <a:extLst>
              <a:ext uri="{FF2B5EF4-FFF2-40B4-BE49-F238E27FC236}">
                <a16:creationId xmlns:a16="http://schemas.microsoft.com/office/drawing/2014/main" id="{BB4ABBA9-D568-40CE-AF3D-AC8F4BBA44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7179" y="4725713"/>
            <a:ext cx="2777158" cy="167278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97747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4" name="Rectangle 70">
            <a:extLst>
              <a:ext uri="{FF2B5EF4-FFF2-40B4-BE49-F238E27FC236}">
                <a16:creationId xmlns:a16="http://schemas.microsoft.com/office/drawing/2014/main" id="{A21E7785-3D2D-4FF8-9C82-42CE9DBD7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1"/>
            <a:ext cx="9143999"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5" name="Rectangle 72">
            <a:extLst>
              <a:ext uri="{FF2B5EF4-FFF2-40B4-BE49-F238E27FC236}">
                <a16:creationId xmlns:a16="http://schemas.microsoft.com/office/drawing/2014/main" id="{9911E146-5AE8-4892-B0B5-42052873B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1782" y="3194092"/>
            <a:ext cx="2778993" cy="32067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Rubrik 1"/>
          <p:cNvSpPr>
            <a:spLocks noGrp="1"/>
          </p:cNvSpPr>
          <p:nvPr>
            <p:ph type="title"/>
          </p:nvPr>
        </p:nvSpPr>
        <p:spPr>
          <a:xfrm>
            <a:off x="444939" y="3425294"/>
            <a:ext cx="2548443" cy="2800478"/>
          </a:xfrm>
        </p:spPr>
        <p:txBody>
          <a:bodyPr anchor="ctr">
            <a:normAutofit/>
          </a:bodyPr>
          <a:lstStyle/>
          <a:p>
            <a:r>
              <a:rPr lang="sv-SE" dirty="0">
                <a:solidFill>
                  <a:srgbClr val="FFFFFF"/>
                </a:solidFill>
              </a:rPr>
              <a:t>Utredning – </a:t>
            </a:r>
            <a:r>
              <a:rPr lang="sv-SE" i="1" dirty="0">
                <a:solidFill>
                  <a:srgbClr val="FFFFFF"/>
                </a:solidFill>
              </a:rPr>
              <a:t>Status</a:t>
            </a:r>
            <a:r>
              <a:rPr lang="sv-SE" dirty="0">
                <a:solidFill>
                  <a:srgbClr val="FFFFFF"/>
                </a:solidFill>
              </a:rPr>
              <a:t> </a:t>
            </a:r>
          </a:p>
        </p:txBody>
      </p:sp>
      <p:sp>
        <p:nvSpPr>
          <p:cNvPr id="10246" name="Rectangle 74">
            <a:extLst>
              <a:ext uri="{FF2B5EF4-FFF2-40B4-BE49-F238E27FC236}">
                <a16:creationId xmlns:a16="http://schemas.microsoft.com/office/drawing/2014/main" id="{978A552A-290C-474C-9CC8-401379CD1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57D8432A-7050-43CE-AC0E-48F00C7D5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55B5BA19-E267-49E0-A8F7-3435C9118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10242" name="Picture 2" descr="C:\Users\nikos\AppData\Local\Microsoft\Windows\Temporary Internet Files\Content.IE5\3I9RTAVX\MC90035907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939" y="901452"/>
            <a:ext cx="2548443" cy="1879476"/>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D19504FF-266B-4F6E-BAA1-DF9730E90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1782" y="654222"/>
            <a:ext cx="2777159" cy="243784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6464F78D-891F-49EC-ADDE-5E581A66A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0234" y="654222"/>
            <a:ext cx="2777158" cy="243784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5" descr="P10 10-12-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127624" y="1411140"/>
            <a:ext cx="2548443" cy="13697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5" name="Rectangle 84">
            <a:extLst>
              <a:ext uri="{FF2B5EF4-FFF2-40B4-BE49-F238E27FC236}">
                <a16:creationId xmlns:a16="http://schemas.microsoft.com/office/drawing/2014/main" id="{E125488F-35F4-46B0-BDF0-AFAA36100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7179" y="654222"/>
            <a:ext cx="2777158" cy="243784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4" descr="Panorama 10-12-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3244733" y="1476710"/>
            <a:ext cx="2648158" cy="13042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Platshållare för innehåll 2"/>
          <p:cNvSpPr>
            <a:spLocks noGrp="1"/>
          </p:cNvSpPr>
          <p:nvPr>
            <p:ph idx="1"/>
          </p:nvPr>
        </p:nvSpPr>
        <p:spPr>
          <a:xfrm>
            <a:off x="3421402" y="3425295"/>
            <a:ext cx="5148116" cy="2800477"/>
          </a:xfrm>
        </p:spPr>
        <p:txBody>
          <a:bodyPr>
            <a:normAutofit/>
          </a:bodyPr>
          <a:lstStyle/>
          <a:p>
            <a:r>
              <a:rPr lang="sv-SE" sz="2000" dirty="0"/>
              <a:t>Status (enligt DC/TMD) bekräftar anamnesen</a:t>
            </a:r>
          </a:p>
          <a:p>
            <a:pPr lvl="1"/>
            <a:r>
              <a:rPr lang="sv-SE" sz="1600" dirty="0"/>
              <a:t>Palpation av käkleder och muskler</a:t>
            </a:r>
          </a:p>
          <a:p>
            <a:pPr lvl="1"/>
            <a:r>
              <a:rPr lang="sv-SE" sz="1600" dirty="0"/>
              <a:t>Underkäkens rörelseomfång och rörelsemönster</a:t>
            </a:r>
          </a:p>
          <a:p>
            <a:pPr lvl="1"/>
            <a:r>
              <a:rPr lang="sv-SE" sz="1600" dirty="0"/>
              <a:t>Ocklusion och artikulation</a:t>
            </a:r>
          </a:p>
          <a:p>
            <a:pPr lvl="1"/>
            <a:r>
              <a:rPr lang="sv-SE" sz="1600" dirty="0" err="1"/>
              <a:t>Bettyp</a:t>
            </a:r>
            <a:r>
              <a:rPr lang="sv-SE" sz="1600" dirty="0"/>
              <a:t> samt dentalt status</a:t>
            </a:r>
          </a:p>
          <a:p>
            <a:pPr lvl="1"/>
            <a:r>
              <a:rPr lang="sv-SE" sz="1600" dirty="0" err="1"/>
              <a:t>Bruxofasetter</a:t>
            </a:r>
            <a:r>
              <a:rPr lang="sv-SE" sz="1600" dirty="0"/>
              <a:t> samt slemhinneimpressioner</a:t>
            </a:r>
          </a:p>
          <a:p>
            <a:pPr lvl="1"/>
            <a:r>
              <a:rPr lang="sv-SE" sz="1600" dirty="0"/>
              <a:t>Röntgen vid behov</a:t>
            </a:r>
          </a:p>
        </p:txBody>
      </p:sp>
      <p:sp>
        <p:nvSpPr>
          <p:cNvPr id="8" name="Platshållare för sidfot 7">
            <a:extLst>
              <a:ext uri="{FF2B5EF4-FFF2-40B4-BE49-F238E27FC236}">
                <a16:creationId xmlns:a16="http://schemas.microsoft.com/office/drawing/2014/main" id="{4F7DE46E-BC4C-4B07-8F33-D615EA6E2F36}"/>
              </a:ext>
            </a:extLst>
          </p:cNvPr>
          <p:cNvSpPr>
            <a:spLocks noGrp="1"/>
          </p:cNvSpPr>
          <p:nvPr>
            <p:ph type="ftr" sz="quarter" idx="11"/>
          </p:nvPr>
        </p:nvSpPr>
        <p:spPr>
          <a:xfrm>
            <a:off x="435894" y="6400800"/>
            <a:ext cx="5187907" cy="365125"/>
          </a:xfrm>
        </p:spPr>
        <p:txBody>
          <a:bodyPr>
            <a:normAutofit/>
          </a:bodyPr>
          <a:lstStyle/>
          <a:p>
            <a:pPr>
              <a:spcAft>
                <a:spcPts val="600"/>
              </a:spcAft>
            </a:pPr>
            <a:r>
              <a:rPr lang="sv-SE"/>
              <a:t>Karolinska Institutet | Nikolaos Christidis</a:t>
            </a:r>
          </a:p>
        </p:txBody>
      </p:sp>
      <p:sp>
        <p:nvSpPr>
          <p:cNvPr id="7" name="Platshållare för datum 6">
            <a:extLst>
              <a:ext uri="{FF2B5EF4-FFF2-40B4-BE49-F238E27FC236}">
                <a16:creationId xmlns:a16="http://schemas.microsoft.com/office/drawing/2014/main" id="{36DCEE8E-267D-411B-A41E-84A06DA6E9B6}"/>
              </a:ext>
            </a:extLst>
          </p:cNvPr>
          <p:cNvSpPr>
            <a:spLocks noGrp="1"/>
          </p:cNvSpPr>
          <p:nvPr>
            <p:ph type="dt" sz="half" idx="10"/>
          </p:nvPr>
        </p:nvSpPr>
        <p:spPr>
          <a:xfrm>
            <a:off x="5704463" y="6400800"/>
            <a:ext cx="2133599" cy="365125"/>
          </a:xfrm>
        </p:spPr>
        <p:txBody>
          <a:bodyPr>
            <a:normAutofit/>
          </a:bodyPr>
          <a:lstStyle/>
          <a:p>
            <a:pPr>
              <a:spcAft>
                <a:spcPts val="600"/>
              </a:spcAft>
            </a:pPr>
            <a:fld id="{A9154CC5-BCA9-4105-840C-4F4DC495A1EE}" type="datetime1">
              <a:rPr lang="sv-SE" smtClean="0"/>
              <a:pPr>
                <a:spcAft>
                  <a:spcPts val="600"/>
                </a:spcAft>
              </a:pPr>
              <a:t>2019-10-12</a:t>
            </a:fld>
            <a:endParaRPr lang="sv-SE"/>
          </a:p>
        </p:txBody>
      </p:sp>
      <p:sp>
        <p:nvSpPr>
          <p:cNvPr id="4" name="Platshållare för bildnummer 3"/>
          <p:cNvSpPr>
            <a:spLocks noGrp="1"/>
          </p:cNvSpPr>
          <p:nvPr>
            <p:ph type="sldNum" sz="quarter" idx="12"/>
          </p:nvPr>
        </p:nvSpPr>
        <p:spPr>
          <a:xfrm>
            <a:off x="7918725" y="6400800"/>
            <a:ext cx="789381" cy="365125"/>
          </a:xfrm>
        </p:spPr>
        <p:txBody>
          <a:bodyPr>
            <a:normAutofit/>
          </a:bodyPr>
          <a:lstStyle/>
          <a:p>
            <a:pPr>
              <a:spcAft>
                <a:spcPts val="600"/>
              </a:spcAft>
            </a:pPr>
            <a:fld id="{FE44EC8C-84D1-4784-A269-BAED38FEE1D8}" type="slidenum">
              <a:rPr lang="sv-SE" smtClean="0"/>
              <a:pPr>
                <a:spcAft>
                  <a:spcPts val="600"/>
                </a:spcAft>
              </a:pPr>
              <a:t>35</a:t>
            </a:fld>
            <a:endParaRPr lang="sv-SE"/>
          </a:p>
        </p:txBody>
      </p:sp>
      <p:sp>
        <p:nvSpPr>
          <p:cNvPr id="9" name="textruta 8">
            <a:extLst>
              <a:ext uri="{FF2B5EF4-FFF2-40B4-BE49-F238E27FC236}">
                <a16:creationId xmlns:a16="http://schemas.microsoft.com/office/drawing/2014/main" id="{54B337AA-45A8-4E93-91A2-309C35489E2E}"/>
              </a:ext>
            </a:extLst>
          </p:cNvPr>
          <p:cNvSpPr txBox="1"/>
          <p:nvPr/>
        </p:nvSpPr>
        <p:spPr>
          <a:xfrm>
            <a:off x="6262826" y="849412"/>
            <a:ext cx="2315057" cy="338554"/>
          </a:xfrm>
          <a:prstGeom prst="rect">
            <a:avLst/>
          </a:prstGeom>
          <a:noFill/>
        </p:spPr>
        <p:txBody>
          <a:bodyPr wrap="none" rtlCol="0">
            <a:spAutoFit/>
          </a:bodyPr>
          <a:lstStyle/>
          <a:p>
            <a:r>
              <a:rPr lang="sv-SE" sz="1600" dirty="0"/>
              <a:t>Lateralt käkledspanorama</a:t>
            </a:r>
          </a:p>
        </p:txBody>
      </p:sp>
      <p:sp>
        <p:nvSpPr>
          <p:cNvPr id="22" name="textruta 21">
            <a:extLst>
              <a:ext uri="{FF2B5EF4-FFF2-40B4-BE49-F238E27FC236}">
                <a16:creationId xmlns:a16="http://schemas.microsoft.com/office/drawing/2014/main" id="{40A219DD-A55C-4BCC-BB33-8556C72DA526}"/>
              </a:ext>
            </a:extLst>
          </p:cNvPr>
          <p:cNvSpPr txBox="1"/>
          <p:nvPr/>
        </p:nvSpPr>
        <p:spPr>
          <a:xfrm>
            <a:off x="4063706" y="849412"/>
            <a:ext cx="1010213" cy="338554"/>
          </a:xfrm>
          <a:prstGeom prst="rect">
            <a:avLst/>
          </a:prstGeom>
          <a:noFill/>
        </p:spPr>
        <p:txBody>
          <a:bodyPr wrap="none" rtlCol="0">
            <a:spAutoFit/>
          </a:bodyPr>
          <a:lstStyle/>
          <a:p>
            <a:r>
              <a:rPr lang="sv-SE" sz="1600" dirty="0"/>
              <a:t>Panorama</a:t>
            </a:r>
          </a:p>
        </p:txBody>
      </p:sp>
    </p:spTree>
    <p:extLst>
      <p:ext uri="{BB962C8B-B14F-4D97-AF65-F5344CB8AC3E}">
        <p14:creationId xmlns:p14="http://schemas.microsoft.com/office/powerpoint/2010/main" val="3320355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Status….</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746962" y="2181225"/>
            <a:ext cx="5650076" cy="367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latshållare för bildnummer 2"/>
          <p:cNvSpPr>
            <a:spLocks noGrp="1"/>
          </p:cNvSpPr>
          <p:nvPr>
            <p:ph type="sldNum" sz="quarter" idx="12"/>
          </p:nvPr>
        </p:nvSpPr>
        <p:spPr/>
        <p:txBody>
          <a:bodyPr/>
          <a:lstStyle/>
          <a:p>
            <a:fld id="{FE44EC8C-84D1-4784-A269-BAED38FEE1D8}" type="slidenum">
              <a:rPr lang="sv-SE" smtClean="0"/>
              <a:t>36</a:t>
            </a:fld>
            <a:endParaRPr lang="sv-SE"/>
          </a:p>
        </p:txBody>
      </p:sp>
      <p:sp>
        <p:nvSpPr>
          <p:cNvPr id="5" name="Platshållare för datum 4">
            <a:extLst>
              <a:ext uri="{FF2B5EF4-FFF2-40B4-BE49-F238E27FC236}">
                <a16:creationId xmlns:a16="http://schemas.microsoft.com/office/drawing/2014/main" id="{971F9B0D-A6A5-44E6-9AFA-B28211A63C0C}"/>
              </a:ext>
            </a:extLst>
          </p:cNvPr>
          <p:cNvSpPr>
            <a:spLocks noGrp="1"/>
          </p:cNvSpPr>
          <p:nvPr>
            <p:ph type="dt" sz="half" idx="10"/>
          </p:nvPr>
        </p:nvSpPr>
        <p:spPr/>
        <p:txBody>
          <a:bodyPr/>
          <a:lstStyle/>
          <a:p>
            <a:fld id="{1E8D6735-4D2B-4D3B-806F-459DAE08397C}" type="datetime1">
              <a:rPr lang="sv-SE" smtClean="0"/>
              <a:t>2019-10-12</a:t>
            </a:fld>
            <a:endParaRPr lang="sv-SE"/>
          </a:p>
        </p:txBody>
      </p:sp>
      <p:sp>
        <p:nvSpPr>
          <p:cNvPr id="6" name="Platshållare för sidfot 5">
            <a:extLst>
              <a:ext uri="{FF2B5EF4-FFF2-40B4-BE49-F238E27FC236}">
                <a16:creationId xmlns:a16="http://schemas.microsoft.com/office/drawing/2014/main" id="{67C49A8E-8C37-4F83-A3B5-F9349E830C9A}"/>
              </a:ext>
            </a:extLst>
          </p:cNvPr>
          <p:cNvSpPr>
            <a:spLocks noGrp="1"/>
          </p:cNvSpPr>
          <p:nvPr>
            <p:ph type="ftr" sz="quarter" idx="11"/>
          </p:nvPr>
        </p:nvSpPr>
        <p:spPr/>
        <p:txBody>
          <a:bodyPr/>
          <a:lstStyle/>
          <a:p>
            <a:r>
              <a:rPr lang="sv-SE"/>
              <a:t>Karolinska Institutet | Nikolaos Christidis</a:t>
            </a:r>
          </a:p>
        </p:txBody>
      </p:sp>
    </p:spTree>
    <p:extLst>
      <p:ext uri="{BB962C8B-B14F-4D97-AF65-F5344CB8AC3E}">
        <p14:creationId xmlns:p14="http://schemas.microsoft.com/office/powerpoint/2010/main" val="2210624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Diagnoser enligt DC/TMD</a:t>
            </a:r>
          </a:p>
        </p:txBody>
      </p:sp>
      <p:sp>
        <p:nvSpPr>
          <p:cNvPr id="3" name="Platshållare för bildnummer 2"/>
          <p:cNvSpPr>
            <a:spLocks noGrp="1"/>
          </p:cNvSpPr>
          <p:nvPr>
            <p:ph type="sldNum" sz="quarter" idx="12"/>
          </p:nvPr>
        </p:nvSpPr>
        <p:spPr/>
        <p:txBody>
          <a:bodyPr/>
          <a:lstStyle/>
          <a:p>
            <a:fld id="{FE44EC8C-84D1-4784-A269-BAED38FEE1D8}" type="slidenum">
              <a:rPr lang="sv-SE" smtClean="0"/>
              <a:t>37</a:t>
            </a:fld>
            <a:endParaRPr lang="sv-SE"/>
          </a:p>
        </p:txBody>
      </p:sp>
      <p:graphicFrame>
        <p:nvGraphicFramePr>
          <p:cNvPr id="4" name="Group 40"/>
          <p:cNvGraphicFramePr>
            <a:graphicFrameLocks noGrp="1"/>
          </p:cNvGraphicFramePr>
          <p:nvPr>
            <p:extLst>
              <p:ext uri="{D42A27DB-BD31-4B8C-83A1-F6EECF244321}">
                <p14:modId xmlns:p14="http://schemas.microsoft.com/office/powerpoint/2010/main" val="234980794"/>
              </p:ext>
            </p:extLst>
          </p:nvPr>
        </p:nvGraphicFramePr>
        <p:xfrm>
          <a:off x="323527" y="2095574"/>
          <a:ext cx="8496944" cy="3188359"/>
        </p:xfrm>
        <a:graphic>
          <a:graphicData uri="http://schemas.openxmlformats.org/drawingml/2006/table">
            <a:tbl>
              <a:tblPr>
                <a:tableStyleId>{0505E3EF-67EA-436B-97B2-0124C06EBD24}</a:tableStyleId>
              </a:tblPr>
              <a:tblGrid>
                <a:gridCol w="2125057">
                  <a:extLst>
                    <a:ext uri="{9D8B030D-6E8A-4147-A177-3AD203B41FA5}">
                      <a16:colId xmlns:a16="http://schemas.microsoft.com/office/drawing/2014/main" val="20000"/>
                    </a:ext>
                  </a:extLst>
                </a:gridCol>
                <a:gridCol w="2123415">
                  <a:extLst>
                    <a:ext uri="{9D8B030D-6E8A-4147-A177-3AD203B41FA5}">
                      <a16:colId xmlns:a16="http://schemas.microsoft.com/office/drawing/2014/main" val="20001"/>
                    </a:ext>
                  </a:extLst>
                </a:gridCol>
                <a:gridCol w="2125057">
                  <a:extLst>
                    <a:ext uri="{9D8B030D-6E8A-4147-A177-3AD203B41FA5}">
                      <a16:colId xmlns:a16="http://schemas.microsoft.com/office/drawing/2014/main" val="20002"/>
                    </a:ext>
                  </a:extLst>
                </a:gridCol>
                <a:gridCol w="2123415">
                  <a:extLst>
                    <a:ext uri="{9D8B030D-6E8A-4147-A177-3AD203B41FA5}">
                      <a16:colId xmlns:a16="http://schemas.microsoft.com/office/drawing/2014/main" val="20003"/>
                    </a:ext>
                  </a:extLst>
                </a:gridCol>
              </a:tblGrid>
              <a:tr h="5781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2400" u="none" strike="noStrike" cap="none" normalizeH="0" baseline="0" dirty="0">
                          <a:ln>
                            <a:noFill/>
                          </a:ln>
                          <a:effectLst/>
                          <a:latin typeface="Calibri" panose="020F0502020204030204" pitchFamily="34" charset="0"/>
                        </a:rPr>
                        <a:t>Muskel</a:t>
                      </a:r>
                      <a:endParaRPr kumimoji="0" lang="sv-SE" sz="2400" b="0" i="0" u="none" strike="noStrike" cap="none" normalizeH="0" baseline="0" dirty="0">
                        <a:ln>
                          <a:noFill/>
                        </a:ln>
                        <a:solidFill>
                          <a:schemeClr val="bg1"/>
                        </a:solidFill>
                        <a:effectLst/>
                        <a:latin typeface="Calibri" pitchFamily="34" charset="0"/>
                        <a:cs typeface="Arial" charset="0"/>
                      </a:endParaRPr>
                    </a:p>
                  </a:txBody>
                  <a:tcPr marL="91423" marR="91423" marT="45726" marB="45726" anchor="ctr" horzOverflow="overflow">
                    <a:lnL w="12700" cmpd="sng">
                      <a:noFill/>
                    </a:lnL>
                    <a:lnR w="28575" cap="flat" cmpd="sng" algn="ctr">
                      <a:solidFill>
                        <a:schemeClr val="tx1"/>
                      </a:solidFill>
                      <a:prstDash val="sysDashDotDot"/>
                      <a:round/>
                      <a:headEnd type="none" w="med" len="med"/>
                      <a:tailEnd type="none" w="med" len="med"/>
                    </a:ln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2400" u="none" strike="noStrike" cap="none" normalizeH="0" baseline="0" dirty="0">
                          <a:ln>
                            <a:noFill/>
                          </a:ln>
                          <a:effectLst/>
                          <a:latin typeface="Calibri" panose="020F0502020204030204" pitchFamily="34" charset="0"/>
                        </a:rPr>
                        <a:t>Disk</a:t>
                      </a:r>
                      <a:endParaRPr kumimoji="0" lang="sv-SE" sz="2400" b="0" i="0" u="none" strike="noStrike" cap="none" normalizeH="0" baseline="0" dirty="0">
                        <a:ln>
                          <a:noFill/>
                        </a:ln>
                        <a:solidFill>
                          <a:schemeClr val="bg1"/>
                        </a:solidFill>
                        <a:effectLst/>
                        <a:latin typeface="Calibri" pitchFamily="34" charset="0"/>
                        <a:cs typeface="Arial" charset="0"/>
                      </a:endParaRPr>
                    </a:p>
                  </a:txBody>
                  <a:tcPr marL="91423" marR="91423" marT="45726" marB="45726" anchor="ctr" horzOverflow="overflow">
                    <a:lnL w="28575" cap="flat" cmpd="sng" algn="ctr">
                      <a:solidFill>
                        <a:schemeClr val="tx1"/>
                      </a:solidFill>
                      <a:prstDash val="sysDashDotDot"/>
                      <a:round/>
                      <a:headEnd type="none" w="med" len="med"/>
                      <a:tailEnd type="none" w="med" len="med"/>
                    </a:lnL>
                    <a:lnR w="28575" cap="flat" cmpd="sng" algn="ctr">
                      <a:solidFill>
                        <a:schemeClr val="tx1"/>
                      </a:solidFill>
                      <a:prstDash val="sysDashDotDot"/>
                      <a:round/>
                      <a:headEnd type="none" w="med" len="med"/>
                      <a:tailEnd type="none" w="med" len="med"/>
                    </a:ln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2400" u="none" strike="noStrike" cap="none" normalizeH="0" baseline="0" dirty="0">
                          <a:ln>
                            <a:noFill/>
                          </a:ln>
                          <a:effectLst/>
                          <a:latin typeface="Calibri" panose="020F0502020204030204" pitchFamily="34" charset="0"/>
                        </a:rPr>
                        <a:t>Käkled</a:t>
                      </a:r>
                      <a:endParaRPr kumimoji="0" lang="sv-SE" sz="2400" b="0" i="0" u="none" strike="noStrike" cap="none" normalizeH="0" baseline="0" dirty="0">
                        <a:ln>
                          <a:noFill/>
                        </a:ln>
                        <a:solidFill>
                          <a:schemeClr val="bg1"/>
                        </a:solidFill>
                        <a:effectLst/>
                        <a:latin typeface="Calibri" pitchFamily="34" charset="0"/>
                        <a:cs typeface="Arial" charset="0"/>
                      </a:endParaRPr>
                    </a:p>
                  </a:txBody>
                  <a:tcPr marL="91423" marR="91423" marT="45726" marB="45726" anchor="ctr" horzOverflow="overflow">
                    <a:lnL w="28575" cap="flat" cmpd="sng" algn="ctr">
                      <a:solidFill>
                        <a:schemeClr val="tx1"/>
                      </a:solidFill>
                      <a:prstDash val="sysDashDotDot"/>
                      <a:round/>
                      <a:headEnd type="none" w="med" len="med"/>
                      <a:tailEnd type="none" w="med" len="med"/>
                    </a:lnL>
                    <a:lnR w="28575" cap="flat" cmpd="sng" algn="ctr">
                      <a:solidFill>
                        <a:schemeClr val="tx1"/>
                      </a:solidFill>
                      <a:prstDash val="sysDashDotDot"/>
                      <a:round/>
                      <a:headEnd type="none" w="med" len="med"/>
                      <a:tailEnd type="none" w="med" len="med"/>
                    </a:ln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2400" u="none" strike="noStrike" cap="none" normalizeH="0" baseline="0" dirty="0">
                          <a:ln>
                            <a:noFill/>
                          </a:ln>
                          <a:effectLst/>
                          <a:latin typeface="Calibri" panose="020F0502020204030204" pitchFamily="34" charset="0"/>
                        </a:rPr>
                        <a:t>Huvudvärk</a:t>
                      </a:r>
                      <a:endParaRPr kumimoji="0" lang="sv-SE" sz="2400" b="0" i="0" u="none" strike="noStrike" cap="none" normalizeH="0" baseline="0" dirty="0">
                        <a:ln>
                          <a:noFill/>
                        </a:ln>
                        <a:solidFill>
                          <a:schemeClr val="bg1"/>
                        </a:solidFill>
                        <a:effectLst/>
                        <a:latin typeface="Calibri" pitchFamily="34" charset="0"/>
                        <a:cs typeface="Arial" charset="0"/>
                      </a:endParaRPr>
                    </a:p>
                  </a:txBody>
                  <a:tcPr marL="91423" marR="91423" marT="45726" marB="45726" anchor="ctr" horzOverflow="overflow">
                    <a:lnL w="28575" cap="flat" cmpd="sng" algn="ctr">
                      <a:solidFill>
                        <a:schemeClr val="tx1"/>
                      </a:solidFill>
                      <a:prstDash val="sysDashDotDot"/>
                      <a:round/>
                      <a:headEnd type="none" w="med" len="med"/>
                      <a:tailEnd type="none" w="med" len="med"/>
                    </a:lnL>
                    <a:lnR w="12700" cmpd="sng">
                      <a:noFill/>
                    </a:ln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8663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600" u="none" strike="noStrike" cap="none" normalizeH="0" baseline="0" dirty="0" err="1">
                          <a:ln>
                            <a:noFill/>
                          </a:ln>
                          <a:effectLst/>
                          <a:latin typeface="Calibri" panose="020F0502020204030204" pitchFamily="34" charset="0"/>
                        </a:rPr>
                        <a:t>Myalgi</a:t>
                      </a:r>
                      <a:endParaRPr kumimoji="0" lang="sv-SE" sz="1600" b="0" i="0" u="none" strike="noStrike" cap="none" normalizeH="0" baseline="0" dirty="0">
                        <a:ln>
                          <a:noFill/>
                        </a:ln>
                        <a:solidFill>
                          <a:srgbClr val="000000"/>
                        </a:solidFill>
                        <a:effectLst/>
                        <a:latin typeface="Calibri" pitchFamily="34" charset="0"/>
                        <a:cs typeface="Arial" charset="0"/>
                      </a:endParaRPr>
                    </a:p>
                  </a:txBody>
                  <a:tcPr marL="91423" marR="91423" marT="45726" marB="45726" horzOverflow="overflow">
                    <a:lnL w="12700" cmpd="sng">
                      <a:noFill/>
                    </a:lnL>
                    <a:lnR w="28575" cap="flat" cmpd="sng" algn="ctr">
                      <a:solidFill>
                        <a:schemeClr val="tx1"/>
                      </a:solidFill>
                      <a:prstDash val="sysDashDot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ysDashDot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600" u="none" strike="noStrike" cap="none" normalizeH="0" baseline="0" dirty="0">
                          <a:ln>
                            <a:noFill/>
                          </a:ln>
                          <a:effectLst/>
                          <a:latin typeface="Calibri" panose="020F0502020204030204" pitchFamily="34" charset="0"/>
                        </a:rPr>
                        <a:t>Diskförskjutning</a:t>
                      </a:r>
                      <a:br>
                        <a:rPr kumimoji="0" lang="sv-SE" sz="1600" u="none" strike="noStrike" cap="none" normalizeH="0" baseline="0" dirty="0">
                          <a:ln>
                            <a:noFill/>
                          </a:ln>
                          <a:effectLst/>
                          <a:latin typeface="Calibri" panose="020F0502020204030204" pitchFamily="34" charset="0"/>
                        </a:rPr>
                      </a:br>
                      <a:r>
                        <a:rPr kumimoji="0" lang="sv-SE" sz="1600" u="none" strike="noStrike" cap="none" normalizeH="0" baseline="0" dirty="0">
                          <a:ln>
                            <a:noFill/>
                          </a:ln>
                          <a:effectLst/>
                          <a:latin typeface="Calibri" panose="020F0502020204030204" pitchFamily="34" charset="0"/>
                        </a:rPr>
                        <a:t>med återgång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400" u="none" strike="noStrike" cap="none" normalizeH="0" baseline="0" dirty="0">
                          <a:ln>
                            <a:noFill/>
                          </a:ln>
                          <a:effectLst/>
                          <a:latin typeface="Calibri" panose="020F0502020204030204" pitchFamily="34" charset="0"/>
                        </a:rPr>
                        <a:t>(alt. intermittent låsning)</a:t>
                      </a:r>
                      <a:endParaRPr kumimoji="0" lang="sv-SE" sz="1400" b="0" i="0" u="none" strike="noStrike" cap="none" normalizeH="0" baseline="0" dirty="0">
                        <a:ln>
                          <a:noFill/>
                        </a:ln>
                        <a:solidFill>
                          <a:srgbClr val="000000"/>
                        </a:solidFill>
                        <a:effectLst/>
                        <a:latin typeface="Calibri" pitchFamily="34" charset="0"/>
                        <a:cs typeface="Arial" charset="0"/>
                      </a:endParaRPr>
                    </a:p>
                  </a:txBody>
                  <a:tcPr marL="91423" marR="91423" marT="45726" marB="45726" horzOverflow="overflow">
                    <a:lnL w="28575" cap="flat" cmpd="sng" algn="ctr">
                      <a:solidFill>
                        <a:schemeClr val="tx1"/>
                      </a:solidFill>
                      <a:prstDash val="sysDashDotDot"/>
                      <a:round/>
                      <a:headEnd type="none" w="med" len="med"/>
                      <a:tailEnd type="none" w="med" len="med"/>
                    </a:lnL>
                    <a:lnR w="28575" cap="flat" cmpd="sng" algn="ctr">
                      <a:solidFill>
                        <a:schemeClr val="tx1"/>
                      </a:solidFill>
                      <a:prstDash val="sysDashDot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ysDashDot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600" u="none" strike="noStrike" cap="none" normalizeH="0" baseline="0" dirty="0">
                          <a:ln>
                            <a:noFill/>
                          </a:ln>
                          <a:effectLst/>
                          <a:latin typeface="Calibri" panose="020F0502020204030204" pitchFamily="34" charset="0"/>
                        </a:rPr>
                        <a:t>Artralgi</a:t>
                      </a:r>
                      <a:endParaRPr kumimoji="0" lang="sv-SE" sz="1600" b="0" i="0" u="none" strike="noStrike" cap="none" normalizeH="0" baseline="0" dirty="0">
                        <a:ln>
                          <a:noFill/>
                        </a:ln>
                        <a:solidFill>
                          <a:srgbClr val="000000"/>
                        </a:solidFill>
                        <a:effectLst/>
                        <a:latin typeface="Calibri" pitchFamily="34" charset="0"/>
                        <a:cs typeface="Arial" charset="0"/>
                      </a:endParaRPr>
                    </a:p>
                  </a:txBody>
                  <a:tcPr marL="91423" marR="91423" marT="45726" marB="45726" horzOverflow="overflow">
                    <a:lnL w="28575" cap="flat" cmpd="sng" algn="ctr">
                      <a:solidFill>
                        <a:schemeClr val="tx1"/>
                      </a:solidFill>
                      <a:prstDash val="sysDashDotDot"/>
                      <a:round/>
                      <a:headEnd type="none" w="med" len="med"/>
                      <a:tailEnd type="none" w="med" len="med"/>
                    </a:lnL>
                    <a:lnR w="28575" cap="flat" cmpd="sng" algn="ctr">
                      <a:solidFill>
                        <a:schemeClr val="tx1"/>
                      </a:solidFill>
                      <a:prstDash val="sysDashDot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ysDashDot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600" u="none" strike="noStrike" cap="none" normalizeH="0" baseline="0" dirty="0">
                          <a:ln>
                            <a:noFill/>
                          </a:ln>
                          <a:effectLst/>
                          <a:latin typeface="Calibri" panose="020F0502020204030204" pitchFamily="34" charset="0"/>
                        </a:rPr>
                        <a:t>Huvudvärk förenad med TMD</a:t>
                      </a:r>
                      <a:endParaRPr kumimoji="0" lang="sv-SE" sz="1600" b="0" i="0" u="none" strike="noStrike" cap="none" normalizeH="0" baseline="0" dirty="0">
                        <a:ln>
                          <a:noFill/>
                        </a:ln>
                        <a:solidFill>
                          <a:srgbClr val="000000"/>
                        </a:solidFill>
                        <a:effectLst/>
                        <a:latin typeface="Calibri" pitchFamily="34" charset="0"/>
                        <a:cs typeface="Arial" charset="0"/>
                      </a:endParaRPr>
                    </a:p>
                  </a:txBody>
                  <a:tcPr marL="91423" marR="91423" marT="45726" marB="45726" horzOverflow="overflow">
                    <a:lnL w="28575" cap="flat" cmpd="sng" algn="ctr">
                      <a:solidFill>
                        <a:schemeClr val="tx1"/>
                      </a:solidFill>
                      <a:prstDash val="sysDashDotDot"/>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ysDashDotDot"/>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8796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600" u="none" strike="noStrike" cap="none" normalizeH="0" baseline="0" dirty="0" err="1">
                          <a:ln>
                            <a:noFill/>
                          </a:ln>
                          <a:effectLst/>
                          <a:latin typeface="Calibri" panose="020F0502020204030204" pitchFamily="34" charset="0"/>
                        </a:rPr>
                        <a:t>Myofasciell</a:t>
                      </a:r>
                      <a:r>
                        <a:rPr kumimoji="0" lang="sv-SE" sz="1600" u="none" strike="noStrike" cap="none" normalizeH="0" baseline="0" dirty="0">
                          <a:ln>
                            <a:noFill/>
                          </a:ln>
                          <a:effectLst/>
                          <a:latin typeface="Calibri" panose="020F0502020204030204" pitchFamily="34" charset="0"/>
                        </a:rPr>
                        <a:t> smärta med refererad smärta </a:t>
                      </a:r>
                      <a:endParaRPr kumimoji="0" lang="sv-SE" sz="1600" b="0" i="0" u="none" strike="noStrike" cap="none" normalizeH="0" baseline="0" dirty="0">
                        <a:ln>
                          <a:noFill/>
                        </a:ln>
                        <a:solidFill>
                          <a:srgbClr val="000000"/>
                        </a:solidFill>
                        <a:effectLst/>
                        <a:latin typeface="Calibri" pitchFamily="34" charset="0"/>
                        <a:cs typeface="Arial" charset="0"/>
                      </a:endParaRPr>
                    </a:p>
                  </a:txBody>
                  <a:tcPr marL="91423" marR="91423" marT="45726" marB="45726" horzOverflow="overflow">
                    <a:lnL w="12700" cmpd="sng">
                      <a:noFill/>
                    </a:lnL>
                    <a:lnR w="28575" cap="flat" cmpd="sng" algn="ctr">
                      <a:solidFill>
                        <a:schemeClr val="tx1"/>
                      </a:solidFill>
                      <a:prstDash val="sysDashDotDot"/>
                      <a:round/>
                      <a:headEnd type="none" w="med" len="med"/>
                      <a:tailEnd type="none" w="med" len="med"/>
                    </a:lnR>
                    <a:lnT w="28575" cap="flat" cmpd="sng" algn="ctr">
                      <a:solidFill>
                        <a:schemeClr val="tx1"/>
                      </a:solidFill>
                      <a:prstDash val="sysDashDotDot"/>
                      <a:round/>
                      <a:headEnd type="none" w="med" len="med"/>
                      <a:tailEnd type="none" w="med" len="med"/>
                    </a:lnT>
                    <a:lnB w="28575" cap="flat" cmpd="sng" algn="ctr">
                      <a:solidFill>
                        <a:schemeClr val="tx1"/>
                      </a:solidFill>
                      <a:prstDash val="sysDashDot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600" u="none" strike="noStrike" cap="none" normalizeH="0" baseline="0" dirty="0">
                          <a:ln>
                            <a:noFill/>
                          </a:ln>
                          <a:effectLst/>
                          <a:latin typeface="Calibri" panose="020F0502020204030204" pitchFamily="34" charset="0"/>
                        </a:rPr>
                        <a:t>Diskförskjutning</a:t>
                      </a:r>
                      <a:br>
                        <a:rPr kumimoji="0" lang="sv-SE" sz="1600" u="none" strike="noStrike" cap="none" normalizeH="0" baseline="0" dirty="0">
                          <a:ln>
                            <a:noFill/>
                          </a:ln>
                          <a:effectLst/>
                          <a:latin typeface="Calibri" panose="020F0502020204030204" pitchFamily="34" charset="0"/>
                        </a:rPr>
                      </a:br>
                      <a:r>
                        <a:rPr kumimoji="0" lang="sv-SE" sz="1600" u="none" strike="noStrike" cap="none" normalizeH="0" baseline="0" dirty="0">
                          <a:ln>
                            <a:noFill/>
                          </a:ln>
                          <a:effectLst/>
                          <a:latin typeface="Calibri" panose="020F0502020204030204" pitchFamily="34" charset="0"/>
                        </a:rPr>
                        <a:t>utan återgång och inskränkt gapförmåga</a:t>
                      </a:r>
                      <a:endParaRPr kumimoji="0" lang="sv-SE" sz="1600" b="0" i="0" u="none" strike="noStrike" cap="none" normalizeH="0" baseline="0" dirty="0">
                        <a:ln>
                          <a:noFill/>
                        </a:ln>
                        <a:solidFill>
                          <a:srgbClr val="000000"/>
                        </a:solidFill>
                        <a:effectLst/>
                        <a:latin typeface="Calibri" pitchFamily="34" charset="0"/>
                        <a:cs typeface="Arial" charset="0"/>
                      </a:endParaRPr>
                    </a:p>
                  </a:txBody>
                  <a:tcPr marL="91423" marR="91423" marT="45726" marB="45726" horzOverflow="overflow">
                    <a:lnL w="28575" cap="flat" cmpd="sng" algn="ctr">
                      <a:solidFill>
                        <a:schemeClr val="tx1"/>
                      </a:solidFill>
                      <a:prstDash val="sysDashDotDot"/>
                      <a:round/>
                      <a:headEnd type="none" w="med" len="med"/>
                      <a:tailEnd type="none" w="med" len="med"/>
                    </a:lnL>
                    <a:lnR w="28575" cap="flat" cmpd="sng" algn="ctr">
                      <a:solidFill>
                        <a:schemeClr val="tx1"/>
                      </a:solidFill>
                      <a:prstDash val="sysDashDotDot"/>
                      <a:round/>
                      <a:headEnd type="none" w="med" len="med"/>
                      <a:tailEnd type="none" w="med" len="med"/>
                    </a:lnR>
                    <a:lnT w="28575" cap="flat" cmpd="sng" algn="ctr">
                      <a:solidFill>
                        <a:schemeClr val="tx1"/>
                      </a:solidFill>
                      <a:prstDash val="sysDashDotDot"/>
                      <a:round/>
                      <a:headEnd type="none" w="med" len="med"/>
                      <a:tailEnd type="none" w="med" len="med"/>
                    </a:lnT>
                    <a:lnB w="28575" cap="flat" cmpd="sng" algn="ctr">
                      <a:solidFill>
                        <a:schemeClr val="tx1"/>
                      </a:solidFill>
                      <a:prstDash val="sysDashDot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600" u="none" strike="noStrike" cap="none" normalizeH="0" baseline="0" dirty="0">
                          <a:ln>
                            <a:noFill/>
                          </a:ln>
                          <a:effectLst/>
                          <a:latin typeface="Calibri" panose="020F0502020204030204" pitchFamily="34" charset="0"/>
                        </a:rPr>
                        <a:t>Degenerativ ledsjukdom</a:t>
                      </a:r>
                      <a:endParaRPr kumimoji="0" lang="sv-SE" sz="1600" b="0" i="0" u="none" strike="noStrike" cap="none" normalizeH="0" baseline="0" dirty="0">
                        <a:ln>
                          <a:noFill/>
                        </a:ln>
                        <a:solidFill>
                          <a:srgbClr val="000000"/>
                        </a:solidFill>
                        <a:effectLst/>
                        <a:latin typeface="Calibri" pitchFamily="34" charset="0"/>
                        <a:cs typeface="Arial" charset="0"/>
                      </a:endParaRPr>
                    </a:p>
                  </a:txBody>
                  <a:tcPr marL="91423" marR="91423" marT="45726" marB="45726" horzOverflow="overflow">
                    <a:lnL w="28575" cap="flat" cmpd="sng" algn="ctr">
                      <a:solidFill>
                        <a:schemeClr val="tx1"/>
                      </a:solidFill>
                      <a:prstDash val="sysDashDotDot"/>
                      <a:round/>
                      <a:headEnd type="none" w="med" len="med"/>
                      <a:tailEnd type="none" w="med" len="med"/>
                    </a:lnL>
                    <a:lnR w="28575" cap="flat" cmpd="sng" algn="ctr">
                      <a:solidFill>
                        <a:schemeClr val="tx1"/>
                      </a:solidFill>
                      <a:prstDash val="sysDashDotDot"/>
                      <a:round/>
                      <a:headEnd type="none" w="med" len="med"/>
                      <a:tailEnd type="none" w="med" len="med"/>
                    </a:lnR>
                    <a:lnT w="28575" cap="flat" cmpd="sng" algn="ctr">
                      <a:solidFill>
                        <a:schemeClr val="tx1"/>
                      </a:solidFill>
                      <a:prstDash val="sysDashDotDot"/>
                      <a:round/>
                      <a:headEnd type="none" w="med" len="med"/>
                      <a:tailEnd type="none" w="med" len="med"/>
                    </a:lnT>
                    <a:lnB w="28575" cap="flat" cmpd="sng" algn="ctr">
                      <a:solidFill>
                        <a:schemeClr val="tx1"/>
                      </a:solidFill>
                      <a:prstDash val="sysDashDot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v-SE" sz="1600" b="0" i="0" u="none" strike="noStrike" cap="none" normalizeH="0" baseline="0" dirty="0">
                        <a:ln>
                          <a:noFill/>
                        </a:ln>
                        <a:solidFill>
                          <a:srgbClr val="000000"/>
                        </a:solidFill>
                        <a:effectLst/>
                        <a:latin typeface="Calibri" pitchFamily="34" charset="0"/>
                        <a:cs typeface="Arial" charset="0"/>
                      </a:endParaRPr>
                    </a:p>
                  </a:txBody>
                  <a:tcPr marL="91423" marR="91423" marT="45726" marB="45726" horzOverflow="overflow">
                    <a:lnL w="28575" cap="flat" cmpd="sng" algn="ctr">
                      <a:solidFill>
                        <a:schemeClr val="tx1"/>
                      </a:solidFill>
                      <a:prstDash val="sysDashDotDot"/>
                      <a:round/>
                      <a:headEnd type="none" w="med" len="med"/>
                      <a:tailEnd type="none" w="med" len="med"/>
                    </a:lnL>
                    <a:lnR w="12700" cmpd="sng">
                      <a:noFill/>
                    </a:lnR>
                    <a:lnT w="28575" cap="flat" cmpd="sng" algn="ctr">
                      <a:solidFill>
                        <a:schemeClr val="tx1"/>
                      </a:solidFill>
                      <a:prstDash val="sysDashDotDot"/>
                      <a:round/>
                      <a:headEnd type="none" w="med" len="med"/>
                      <a:tailEnd type="none" w="med" len="med"/>
                    </a:lnT>
                    <a:lnB w="28575" cap="flat" cmpd="sng" algn="ctr">
                      <a:solidFill>
                        <a:schemeClr val="tx1"/>
                      </a:solidFill>
                      <a:prstDash val="sysDashDotDot"/>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r h="8640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v-SE" sz="1600" b="0" i="0" u="none" strike="noStrike" cap="none" normalizeH="0" baseline="0" dirty="0">
                        <a:ln>
                          <a:noFill/>
                        </a:ln>
                        <a:solidFill>
                          <a:srgbClr val="000000"/>
                        </a:solidFill>
                        <a:effectLst/>
                        <a:latin typeface="Calibri" pitchFamily="34" charset="0"/>
                        <a:cs typeface="Arial" charset="0"/>
                      </a:endParaRPr>
                    </a:p>
                  </a:txBody>
                  <a:tcPr marL="91423" marR="91423" marT="45726" marB="45726" horzOverflow="overflow">
                    <a:lnL w="12700" cmpd="sng">
                      <a:noFill/>
                    </a:lnL>
                    <a:lnR w="28575" cap="flat" cmpd="sng" algn="ctr">
                      <a:solidFill>
                        <a:schemeClr val="tx1"/>
                      </a:solidFill>
                      <a:prstDash val="sysDashDotDot"/>
                      <a:round/>
                      <a:headEnd type="none" w="med" len="med"/>
                      <a:tailEnd type="none" w="med" len="med"/>
                    </a:lnR>
                    <a:lnT w="28575" cap="flat" cmpd="sng" algn="ctr">
                      <a:solidFill>
                        <a:schemeClr val="tx1"/>
                      </a:solidFill>
                      <a:prstDash val="sysDashDotDot"/>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600" u="none" strike="noStrike" cap="none" normalizeH="0" baseline="0" dirty="0">
                          <a:ln>
                            <a:noFill/>
                          </a:ln>
                          <a:effectLst/>
                          <a:latin typeface="Calibri" panose="020F0502020204030204" pitchFamily="34" charset="0"/>
                        </a:rPr>
                        <a:t>Diskförskjutning</a:t>
                      </a:r>
                      <a:br>
                        <a:rPr kumimoji="0" lang="sv-SE" sz="1600" u="none" strike="noStrike" cap="none" normalizeH="0" baseline="0" dirty="0">
                          <a:ln>
                            <a:noFill/>
                          </a:ln>
                          <a:effectLst/>
                          <a:latin typeface="Calibri" panose="020F0502020204030204" pitchFamily="34" charset="0"/>
                        </a:rPr>
                      </a:br>
                      <a:r>
                        <a:rPr kumimoji="0" lang="sv-SE" sz="1600" u="none" strike="noStrike" cap="none" normalizeH="0" baseline="0" dirty="0">
                          <a:ln>
                            <a:noFill/>
                          </a:ln>
                          <a:effectLst/>
                          <a:latin typeface="Calibri" panose="020F0502020204030204" pitchFamily="34" charset="0"/>
                        </a:rPr>
                        <a:t>utan återgång och utan inskränkt gapförmåga</a:t>
                      </a:r>
                      <a:endParaRPr kumimoji="0" lang="sv-SE" sz="1600" b="0" i="0" u="none" strike="noStrike" cap="none" normalizeH="0" baseline="0" dirty="0">
                        <a:ln>
                          <a:noFill/>
                        </a:ln>
                        <a:solidFill>
                          <a:srgbClr val="000000"/>
                        </a:solidFill>
                        <a:effectLst/>
                        <a:latin typeface="Calibri" pitchFamily="34" charset="0"/>
                        <a:cs typeface="Arial" charset="0"/>
                      </a:endParaRPr>
                    </a:p>
                  </a:txBody>
                  <a:tcPr marL="91423" marR="91423" marT="45726" marB="45726" horzOverflow="overflow">
                    <a:lnL w="28575" cap="flat" cmpd="sng" algn="ctr">
                      <a:solidFill>
                        <a:schemeClr val="tx1"/>
                      </a:solidFill>
                      <a:prstDash val="sysDashDotDot"/>
                      <a:round/>
                      <a:headEnd type="none" w="med" len="med"/>
                      <a:tailEnd type="none" w="med" len="med"/>
                    </a:lnL>
                    <a:lnR w="28575" cap="flat" cmpd="sng" algn="ctr">
                      <a:solidFill>
                        <a:schemeClr val="tx1"/>
                      </a:solidFill>
                      <a:prstDash val="sysDashDotDot"/>
                      <a:round/>
                      <a:headEnd type="none" w="med" len="med"/>
                      <a:tailEnd type="none" w="med" len="med"/>
                    </a:lnR>
                    <a:lnT w="28575" cap="flat" cmpd="sng" algn="ctr">
                      <a:solidFill>
                        <a:schemeClr val="tx1"/>
                      </a:solidFill>
                      <a:prstDash val="sysDashDotDot"/>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600" b="0" i="0" u="none" strike="noStrike" cap="none" normalizeH="0" baseline="0" dirty="0">
                          <a:ln>
                            <a:noFill/>
                          </a:ln>
                          <a:solidFill>
                            <a:srgbClr val="000000"/>
                          </a:solidFill>
                          <a:effectLst/>
                          <a:latin typeface="Calibri" pitchFamily="34" charset="0"/>
                          <a:cs typeface="Arial" charset="0"/>
                        </a:rPr>
                        <a:t>Subluxation</a:t>
                      </a:r>
                    </a:p>
                  </a:txBody>
                  <a:tcPr marL="91423" marR="91423" marT="45726" marB="45726" horzOverflow="overflow">
                    <a:lnL w="28575" cap="flat" cmpd="sng" algn="ctr">
                      <a:solidFill>
                        <a:schemeClr val="tx1"/>
                      </a:solidFill>
                      <a:prstDash val="sysDashDotDot"/>
                      <a:round/>
                      <a:headEnd type="none" w="med" len="med"/>
                      <a:tailEnd type="none" w="med" len="med"/>
                    </a:lnL>
                    <a:lnR w="28575" cap="flat" cmpd="sng" algn="ctr">
                      <a:solidFill>
                        <a:schemeClr val="tx1"/>
                      </a:solidFill>
                      <a:prstDash val="sysDashDotDot"/>
                      <a:round/>
                      <a:headEnd type="none" w="med" len="med"/>
                      <a:tailEnd type="none" w="med" len="med"/>
                    </a:lnR>
                    <a:lnT w="28575" cap="flat" cmpd="sng" algn="ctr">
                      <a:solidFill>
                        <a:schemeClr val="tx1"/>
                      </a:solidFill>
                      <a:prstDash val="sysDashDotDot"/>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v-SE" sz="1600" b="0" i="0" u="none" strike="noStrike" cap="none" normalizeH="0" baseline="0" dirty="0">
                        <a:ln>
                          <a:noFill/>
                        </a:ln>
                        <a:solidFill>
                          <a:srgbClr val="000000"/>
                        </a:solidFill>
                        <a:effectLst/>
                        <a:latin typeface="Calibri" pitchFamily="34" charset="0"/>
                        <a:cs typeface="Arial" charset="0"/>
                      </a:endParaRPr>
                    </a:p>
                  </a:txBody>
                  <a:tcPr marL="91423" marR="91423" marT="45726" marB="45726" horzOverflow="overflow">
                    <a:lnL w="28575" cap="flat" cmpd="sng" algn="ctr">
                      <a:solidFill>
                        <a:schemeClr val="tx1"/>
                      </a:solidFill>
                      <a:prstDash val="sysDashDotDot"/>
                      <a:round/>
                      <a:headEnd type="none" w="med" len="med"/>
                      <a:tailEnd type="none" w="med" len="med"/>
                    </a:lnL>
                    <a:lnR w="12700" cmpd="sng">
                      <a:noFill/>
                    </a:lnR>
                    <a:lnT w="28575" cap="flat" cmpd="sng" algn="ctr">
                      <a:solidFill>
                        <a:schemeClr val="tx1"/>
                      </a:solidFill>
                      <a:prstDash val="sysDashDotDot"/>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5" name="textruta 4"/>
          <p:cNvSpPr txBox="1"/>
          <p:nvPr/>
        </p:nvSpPr>
        <p:spPr>
          <a:xfrm>
            <a:off x="1399400" y="5467361"/>
            <a:ext cx="6345199" cy="338554"/>
          </a:xfrm>
          <a:prstGeom prst="rect">
            <a:avLst/>
          </a:prstGeom>
          <a:noFill/>
        </p:spPr>
        <p:txBody>
          <a:bodyPr wrap="none" rtlCol="0">
            <a:spAutoFit/>
          </a:bodyPr>
          <a:lstStyle/>
          <a:p>
            <a:r>
              <a:rPr lang="en-US" sz="1600" b="1" dirty="0"/>
              <a:t>OBS! </a:t>
            </a:r>
            <a:r>
              <a:rPr lang="en-US" sz="1600" dirty="0" err="1"/>
              <a:t>För</a:t>
            </a:r>
            <a:r>
              <a:rPr lang="en-US" sz="1600" dirty="0"/>
              <a:t> </a:t>
            </a:r>
            <a:r>
              <a:rPr lang="en-US" sz="1600" dirty="0" err="1"/>
              <a:t>att</a:t>
            </a:r>
            <a:r>
              <a:rPr lang="en-US" sz="1600" dirty="0"/>
              <a:t> </a:t>
            </a:r>
            <a:r>
              <a:rPr lang="en-US" sz="1600" dirty="0" err="1"/>
              <a:t>ställa</a:t>
            </a:r>
            <a:r>
              <a:rPr lang="en-US" sz="1600" dirty="0"/>
              <a:t> </a:t>
            </a:r>
            <a:r>
              <a:rPr lang="en-US" sz="1600" dirty="0" err="1"/>
              <a:t>smärtdiagnos</a:t>
            </a:r>
            <a:r>
              <a:rPr lang="en-US" sz="1600" dirty="0"/>
              <a:t> </a:t>
            </a:r>
            <a:r>
              <a:rPr lang="en-US" sz="1600" dirty="0" err="1"/>
              <a:t>måste</a:t>
            </a:r>
            <a:r>
              <a:rPr lang="en-US" sz="1600" dirty="0"/>
              <a:t> </a:t>
            </a:r>
            <a:r>
              <a:rPr lang="en-US" sz="1600" dirty="0" err="1"/>
              <a:t>smärtan</a:t>
            </a:r>
            <a:r>
              <a:rPr lang="en-US" sz="1600" dirty="0"/>
              <a:t> vid palpation </a:t>
            </a:r>
            <a:r>
              <a:rPr lang="en-US" sz="1600" dirty="0" err="1"/>
              <a:t>kännas</a:t>
            </a:r>
            <a:r>
              <a:rPr lang="en-US" sz="1600" dirty="0"/>
              <a:t> </a:t>
            </a:r>
            <a:r>
              <a:rPr lang="en-US" sz="1600" dirty="0" err="1"/>
              <a:t>igen</a:t>
            </a:r>
            <a:endParaRPr lang="en-US" sz="1600" dirty="0"/>
          </a:p>
        </p:txBody>
      </p:sp>
      <p:sp>
        <p:nvSpPr>
          <p:cNvPr id="6" name="Platshållare för datum 5">
            <a:extLst>
              <a:ext uri="{FF2B5EF4-FFF2-40B4-BE49-F238E27FC236}">
                <a16:creationId xmlns:a16="http://schemas.microsoft.com/office/drawing/2014/main" id="{88F198FE-159A-4DE0-821B-C19EE9D08B0A}"/>
              </a:ext>
            </a:extLst>
          </p:cNvPr>
          <p:cNvSpPr>
            <a:spLocks noGrp="1"/>
          </p:cNvSpPr>
          <p:nvPr>
            <p:ph type="dt" sz="half" idx="10"/>
          </p:nvPr>
        </p:nvSpPr>
        <p:spPr/>
        <p:txBody>
          <a:bodyPr/>
          <a:lstStyle/>
          <a:p>
            <a:fld id="{1D9629E6-34F2-4ADF-BB61-C1981641E26F}" type="datetime1">
              <a:rPr lang="sv-SE" smtClean="0"/>
              <a:t>2019-10-12</a:t>
            </a:fld>
            <a:endParaRPr lang="sv-SE" dirty="0"/>
          </a:p>
        </p:txBody>
      </p:sp>
      <p:sp>
        <p:nvSpPr>
          <p:cNvPr id="7" name="Platshållare för sidfot 6">
            <a:extLst>
              <a:ext uri="{FF2B5EF4-FFF2-40B4-BE49-F238E27FC236}">
                <a16:creationId xmlns:a16="http://schemas.microsoft.com/office/drawing/2014/main" id="{36604BF5-208D-4ADA-BB3C-3C9E069B6E12}"/>
              </a:ext>
            </a:extLst>
          </p:cNvPr>
          <p:cNvSpPr>
            <a:spLocks noGrp="1"/>
          </p:cNvSpPr>
          <p:nvPr>
            <p:ph type="ftr" sz="quarter" idx="11"/>
          </p:nvPr>
        </p:nvSpPr>
        <p:spPr/>
        <p:txBody>
          <a:bodyPr/>
          <a:lstStyle/>
          <a:p>
            <a:r>
              <a:rPr lang="sv-SE" dirty="0"/>
              <a:t>Karolinska Institutet | Nikolaos Christidis</a:t>
            </a:r>
          </a:p>
        </p:txBody>
      </p:sp>
    </p:spTree>
    <p:extLst>
      <p:ext uri="{BB962C8B-B14F-4D97-AF65-F5344CB8AC3E}">
        <p14:creationId xmlns:p14="http://schemas.microsoft.com/office/powerpoint/2010/main" val="23541136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Bikupa</a:t>
            </a:r>
          </a:p>
        </p:txBody>
      </p:sp>
      <p:sp>
        <p:nvSpPr>
          <p:cNvPr id="3" name="Platshållare för innehåll 2"/>
          <p:cNvSpPr>
            <a:spLocks noGrp="1"/>
          </p:cNvSpPr>
          <p:nvPr>
            <p:ph idx="1"/>
          </p:nvPr>
        </p:nvSpPr>
        <p:spPr/>
        <p:txBody>
          <a:bodyPr anchor="t"/>
          <a:lstStyle/>
          <a:p>
            <a:pPr lvl="1"/>
            <a:r>
              <a:rPr lang="sv-SE" sz="2000" dirty="0"/>
              <a:t>Diskutera i par om vad ni tror att denna patient har för problem</a:t>
            </a:r>
            <a:endParaRPr lang="sv-SE" dirty="0"/>
          </a:p>
        </p:txBody>
      </p:sp>
      <p:sp>
        <p:nvSpPr>
          <p:cNvPr id="4" name="Platshållare för bildnumm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44EC8C-84D1-4784-A269-BAED38FEE1D8}" type="slidenum">
              <a:rPr kumimoji="0" lang="sv-SE" sz="675" b="0" i="0" u="none" strike="noStrike" kern="1200" cap="none" spc="0" normalizeH="0" baseline="0" noProof="0" smtClean="0">
                <a:ln>
                  <a:noFill/>
                </a:ln>
                <a:solidFill>
                  <a:srgbClr val="903163"/>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sv-SE" sz="675" b="0" i="0" u="none" strike="noStrike" kern="1200" cap="none" spc="0" normalizeH="0" baseline="0" noProof="0">
              <a:ln>
                <a:noFill/>
              </a:ln>
              <a:solidFill>
                <a:srgbClr val="903163"/>
              </a:solidFill>
              <a:effectLst/>
              <a:uLnTx/>
              <a:uFillTx/>
              <a:latin typeface="Gill Sans MT" panose="020B0502020104020203"/>
              <a:ea typeface="+mn-ea"/>
              <a:cs typeface="+mn-cs"/>
            </a:endParaRPr>
          </a:p>
        </p:txBody>
      </p:sp>
      <p:pic>
        <p:nvPicPr>
          <p:cNvPr id="5" name="Picture 2" descr="C:\Users\nikos\AppData\Local\Microsoft\Windows\Temporary Internet Files\Content.IE5\8VP9OX9I\MC9003842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1334765"/>
            <a:ext cx="1818742" cy="1432865"/>
          </a:xfrm>
          <a:prstGeom prst="rect">
            <a:avLst/>
          </a:prstGeom>
          <a:noFill/>
          <a:extLst>
            <a:ext uri="{909E8E84-426E-40DD-AFC4-6F175D3DCCD1}">
              <a14:hiddenFill xmlns:a14="http://schemas.microsoft.com/office/drawing/2010/main">
                <a:solidFill>
                  <a:srgbClr val="FFFFFF"/>
                </a:solidFill>
              </a14:hiddenFill>
            </a:ext>
          </a:extLst>
        </p:spPr>
      </p:pic>
      <p:sp>
        <p:nvSpPr>
          <p:cNvPr id="6" name="Frihandsfigur 5"/>
          <p:cNvSpPr/>
          <p:nvPr/>
        </p:nvSpPr>
        <p:spPr>
          <a:xfrm>
            <a:off x="876552" y="2493181"/>
            <a:ext cx="5129547" cy="2733261"/>
          </a:xfrm>
          <a:custGeom>
            <a:avLst/>
            <a:gdLst>
              <a:gd name="connsiteX0" fmla="*/ 0 w 5129547"/>
              <a:gd name="connsiteY0" fmla="*/ 0 h 2733261"/>
              <a:gd name="connsiteX1" fmla="*/ 337931 w 5129547"/>
              <a:gd name="connsiteY1" fmla="*/ 566531 h 2733261"/>
              <a:gd name="connsiteX2" fmla="*/ 546652 w 5129547"/>
              <a:gd name="connsiteY2" fmla="*/ 705679 h 2733261"/>
              <a:gd name="connsiteX3" fmla="*/ 834887 w 5129547"/>
              <a:gd name="connsiteY3" fmla="*/ 745435 h 2733261"/>
              <a:gd name="connsiteX4" fmla="*/ 1192696 w 5129547"/>
              <a:gd name="connsiteY4" fmla="*/ 636105 h 2733261"/>
              <a:gd name="connsiteX5" fmla="*/ 1470991 w 5129547"/>
              <a:gd name="connsiteY5" fmla="*/ 447261 h 2733261"/>
              <a:gd name="connsiteX6" fmla="*/ 1769165 w 5129547"/>
              <a:gd name="connsiteY6" fmla="*/ 407505 h 2733261"/>
              <a:gd name="connsiteX7" fmla="*/ 2266122 w 5129547"/>
              <a:gd name="connsiteY7" fmla="*/ 506896 h 2733261"/>
              <a:gd name="connsiteX8" fmla="*/ 2405270 w 5129547"/>
              <a:gd name="connsiteY8" fmla="*/ 665922 h 2733261"/>
              <a:gd name="connsiteX9" fmla="*/ 2494722 w 5129547"/>
              <a:gd name="connsiteY9" fmla="*/ 964096 h 2733261"/>
              <a:gd name="connsiteX10" fmla="*/ 2534478 w 5129547"/>
              <a:gd name="connsiteY10" fmla="*/ 1292087 h 2733261"/>
              <a:gd name="connsiteX11" fmla="*/ 2753139 w 5129547"/>
              <a:gd name="connsiteY11" fmla="*/ 1510748 h 2733261"/>
              <a:gd name="connsiteX12" fmla="*/ 3220278 w 5129547"/>
              <a:gd name="connsiteY12" fmla="*/ 1620079 h 2733261"/>
              <a:gd name="connsiteX13" fmla="*/ 3677478 w 5129547"/>
              <a:gd name="connsiteY13" fmla="*/ 1759227 h 2733261"/>
              <a:gd name="connsiteX14" fmla="*/ 3786809 w 5129547"/>
              <a:gd name="connsiteY14" fmla="*/ 1908314 h 2733261"/>
              <a:gd name="connsiteX15" fmla="*/ 4005470 w 5129547"/>
              <a:gd name="connsiteY15" fmla="*/ 2236305 h 2733261"/>
              <a:gd name="connsiteX16" fmla="*/ 4124739 w 5129547"/>
              <a:gd name="connsiteY16" fmla="*/ 2405270 h 2733261"/>
              <a:gd name="connsiteX17" fmla="*/ 4353339 w 5129547"/>
              <a:gd name="connsiteY17" fmla="*/ 2524540 h 2733261"/>
              <a:gd name="connsiteX18" fmla="*/ 4641574 w 5129547"/>
              <a:gd name="connsiteY18" fmla="*/ 2653748 h 2733261"/>
              <a:gd name="connsiteX19" fmla="*/ 4850296 w 5129547"/>
              <a:gd name="connsiteY19" fmla="*/ 2693505 h 2733261"/>
              <a:gd name="connsiteX20" fmla="*/ 5118652 w 5129547"/>
              <a:gd name="connsiteY20" fmla="*/ 2723322 h 2733261"/>
              <a:gd name="connsiteX21" fmla="*/ 5118652 w 5129547"/>
              <a:gd name="connsiteY21" fmla="*/ 2723322 h 2733261"/>
              <a:gd name="connsiteX22" fmla="*/ 5128591 w 5129547"/>
              <a:gd name="connsiteY22" fmla="*/ 2723322 h 2733261"/>
              <a:gd name="connsiteX23" fmla="*/ 5128591 w 5129547"/>
              <a:gd name="connsiteY23" fmla="*/ 2733261 h 2733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29547" h="2733261">
                <a:moveTo>
                  <a:pt x="0" y="0"/>
                </a:moveTo>
                <a:cubicBezTo>
                  <a:pt x="123411" y="224459"/>
                  <a:pt x="246822" y="448918"/>
                  <a:pt x="337931" y="566531"/>
                </a:cubicBezTo>
                <a:cubicBezTo>
                  <a:pt x="429040" y="684144"/>
                  <a:pt x="463826" y="675862"/>
                  <a:pt x="546652" y="705679"/>
                </a:cubicBezTo>
                <a:cubicBezTo>
                  <a:pt x="629478" y="735496"/>
                  <a:pt x="727213" y="757031"/>
                  <a:pt x="834887" y="745435"/>
                </a:cubicBezTo>
                <a:cubicBezTo>
                  <a:pt x="942561" y="733839"/>
                  <a:pt x="1086679" y="685801"/>
                  <a:pt x="1192696" y="636105"/>
                </a:cubicBezTo>
                <a:cubicBezTo>
                  <a:pt x="1298713" y="586409"/>
                  <a:pt x="1374913" y="485361"/>
                  <a:pt x="1470991" y="447261"/>
                </a:cubicBezTo>
                <a:cubicBezTo>
                  <a:pt x="1567069" y="409161"/>
                  <a:pt x="1636643" y="397566"/>
                  <a:pt x="1769165" y="407505"/>
                </a:cubicBezTo>
                <a:cubicBezTo>
                  <a:pt x="1901687" y="417444"/>
                  <a:pt x="2160105" y="463827"/>
                  <a:pt x="2266122" y="506896"/>
                </a:cubicBezTo>
                <a:cubicBezTo>
                  <a:pt x="2372139" y="549965"/>
                  <a:pt x="2367170" y="589722"/>
                  <a:pt x="2405270" y="665922"/>
                </a:cubicBezTo>
                <a:cubicBezTo>
                  <a:pt x="2443370" y="742122"/>
                  <a:pt x="2473187" y="859735"/>
                  <a:pt x="2494722" y="964096"/>
                </a:cubicBezTo>
                <a:cubicBezTo>
                  <a:pt x="2516257" y="1068457"/>
                  <a:pt x="2491409" y="1200978"/>
                  <a:pt x="2534478" y="1292087"/>
                </a:cubicBezTo>
                <a:cubicBezTo>
                  <a:pt x="2577547" y="1383196"/>
                  <a:pt x="2638839" y="1456083"/>
                  <a:pt x="2753139" y="1510748"/>
                </a:cubicBezTo>
                <a:cubicBezTo>
                  <a:pt x="2867439" y="1565413"/>
                  <a:pt x="3066222" y="1578666"/>
                  <a:pt x="3220278" y="1620079"/>
                </a:cubicBezTo>
                <a:cubicBezTo>
                  <a:pt x="3374335" y="1661492"/>
                  <a:pt x="3583056" y="1711188"/>
                  <a:pt x="3677478" y="1759227"/>
                </a:cubicBezTo>
                <a:cubicBezTo>
                  <a:pt x="3771900" y="1807266"/>
                  <a:pt x="3732144" y="1828801"/>
                  <a:pt x="3786809" y="1908314"/>
                </a:cubicBezTo>
                <a:cubicBezTo>
                  <a:pt x="3841474" y="1987827"/>
                  <a:pt x="3949148" y="2153479"/>
                  <a:pt x="4005470" y="2236305"/>
                </a:cubicBezTo>
                <a:cubicBezTo>
                  <a:pt x="4061792" y="2319131"/>
                  <a:pt x="4066761" y="2357231"/>
                  <a:pt x="4124739" y="2405270"/>
                </a:cubicBezTo>
                <a:cubicBezTo>
                  <a:pt x="4182717" y="2453309"/>
                  <a:pt x="4267200" y="2483127"/>
                  <a:pt x="4353339" y="2524540"/>
                </a:cubicBezTo>
                <a:cubicBezTo>
                  <a:pt x="4439478" y="2565953"/>
                  <a:pt x="4558748" y="2625587"/>
                  <a:pt x="4641574" y="2653748"/>
                </a:cubicBezTo>
                <a:cubicBezTo>
                  <a:pt x="4724400" y="2681909"/>
                  <a:pt x="4770783" y="2681909"/>
                  <a:pt x="4850296" y="2693505"/>
                </a:cubicBezTo>
                <a:cubicBezTo>
                  <a:pt x="4929809" y="2705101"/>
                  <a:pt x="5118652" y="2723322"/>
                  <a:pt x="5118652" y="2723322"/>
                </a:cubicBezTo>
                <a:lnTo>
                  <a:pt x="5118652" y="2723322"/>
                </a:lnTo>
                <a:cubicBezTo>
                  <a:pt x="5120308" y="2723322"/>
                  <a:pt x="5126935" y="2721666"/>
                  <a:pt x="5128591" y="2723322"/>
                </a:cubicBezTo>
                <a:cubicBezTo>
                  <a:pt x="5130247" y="2724978"/>
                  <a:pt x="5129419" y="2729119"/>
                  <a:pt x="5128591" y="2733261"/>
                </a:cubicBezTo>
              </a:path>
            </a:pathLst>
          </a:custGeom>
          <a:noFill/>
          <a:ln w="0" cmpd="sng">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7" name="Picture 34" descr="MC90029969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971600" y="3692557"/>
            <a:ext cx="2784853" cy="2166243"/>
          </a:xfrm>
          <a:prstGeom prst="rect">
            <a:avLst/>
          </a:prstGeom>
        </p:spPr>
      </p:pic>
      <p:sp>
        <p:nvSpPr>
          <p:cNvPr id="8" name="Platshållare för datum 7">
            <a:extLst>
              <a:ext uri="{FF2B5EF4-FFF2-40B4-BE49-F238E27FC236}">
                <a16:creationId xmlns:a16="http://schemas.microsoft.com/office/drawing/2014/main" id="{2B3DB376-228E-4688-8B4D-B0E26B6D92D1}"/>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E79947-8B9F-4C14-84A9-04CA653E049A}" type="datetime1">
              <a:rPr kumimoji="0" lang="sv-SE" sz="675" b="0" i="0" u="none" strike="noStrike" kern="1200" cap="none" spc="0" normalizeH="0" baseline="0" noProof="0" smtClean="0">
                <a:ln>
                  <a:noFill/>
                </a:ln>
                <a:solidFill>
                  <a:srgbClr val="903163"/>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2019-10-12</a:t>
            </a:fld>
            <a:endParaRPr kumimoji="0" lang="sv-SE" sz="675" b="0" i="0" u="none" strike="noStrike" kern="1200" cap="none" spc="0" normalizeH="0" baseline="0" noProof="0">
              <a:ln>
                <a:noFill/>
              </a:ln>
              <a:solidFill>
                <a:srgbClr val="903163"/>
              </a:solidFill>
              <a:effectLst/>
              <a:uLnTx/>
              <a:uFillTx/>
              <a:latin typeface="Gill Sans MT" panose="020B0502020104020203"/>
              <a:ea typeface="+mn-ea"/>
              <a:cs typeface="+mn-cs"/>
            </a:endParaRPr>
          </a:p>
        </p:txBody>
      </p:sp>
      <p:sp>
        <p:nvSpPr>
          <p:cNvPr id="9" name="Platshållare för sidfot 8">
            <a:extLst>
              <a:ext uri="{FF2B5EF4-FFF2-40B4-BE49-F238E27FC236}">
                <a16:creationId xmlns:a16="http://schemas.microsoft.com/office/drawing/2014/main" id="{9E087256-7CF3-4788-94B5-A1CA99427760}"/>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675" b="0" i="0" u="none" strike="noStrike" kern="1200" cap="all" spc="0" normalizeH="0" baseline="0" noProof="0">
                <a:ln>
                  <a:noFill/>
                </a:ln>
                <a:solidFill>
                  <a:srgbClr val="903163"/>
                </a:solidFill>
                <a:effectLst/>
                <a:uLnTx/>
                <a:uFillTx/>
                <a:latin typeface="Gill Sans MT" panose="020B0502020104020203"/>
                <a:ea typeface="+mn-ea"/>
                <a:cs typeface="+mn-cs"/>
              </a:rPr>
              <a:t>Karolinska Institutet | Nikolaos Christidis</a:t>
            </a:r>
          </a:p>
        </p:txBody>
      </p:sp>
    </p:spTree>
    <p:extLst>
      <p:ext uri="{BB962C8B-B14F-4D97-AF65-F5344CB8AC3E}">
        <p14:creationId xmlns:p14="http://schemas.microsoft.com/office/powerpoint/2010/main" val="315103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0.06788 0.01112 L -0.03646 0.08449 L -0.02066 0.10556 L -0.01285 0.11598 L -0.00486 0.11598 L 0.01876 0.12662 L 0.03438 0.12662 L 0.05018 0.11598 L 0.07379 0.10556 L 0.08959 0.08449 L 0.1132 0.07408 L 0.13681 0.07408 L 0.17622 0.08449 L 0.18403 0.08449 L 0.19202 0.10556 L 0.19983 0.11598 L 0.20764 0.14746 L 0.20764 0.16852 L 0.20764 0.2 L 0.21563 0.22107 L 0.23924 0.24213 L 0.27066 0.25255 L 0.29428 0.25255 L 0.32587 0.26297 L 0.3415 0.27362 L 0.38091 0.35764 L 0.38889 0.36806 L 0.40452 0.37848 L 0.44393 0.39954 L 0.48334 0.40996 L 0.49115 0.40996 " pathEditMode="relative" rAng="0" ptsTypes="AAAAAAAAAAAAAAAAAAAAAAAAAAAAAAA">
                                      <p:cBhvr>
                                        <p:cTn id="8" dur="5000" fill="hold"/>
                                        <p:tgtEl>
                                          <p:spTgt spid="5"/>
                                        </p:tgtEl>
                                        <p:attrNameLst>
                                          <p:attrName>ppt_x</p:attrName>
                                          <p:attrName>ppt_y</p:attrName>
                                        </p:attrNameLst>
                                      </p:cBhvr>
                                      <p:rCtr x="27951" y="19931"/>
                                    </p:animMotion>
                                  </p:childTnLst>
                                </p:cTn>
                              </p:par>
                              <p:par>
                                <p:cTn id="9" presetID="22" presetClass="entr" presetSubtype="8"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4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35894" y="702156"/>
            <a:ext cx="8272212" cy="1013800"/>
          </a:xfrm>
        </p:spPr>
        <p:txBody>
          <a:bodyPr>
            <a:normAutofit/>
          </a:bodyPr>
          <a:lstStyle/>
          <a:p>
            <a:r>
              <a:rPr lang="sv-SE">
                <a:solidFill>
                  <a:srgbClr val="FFFEFF"/>
                </a:solidFill>
              </a:rPr>
              <a:t>Patientfall</a:t>
            </a:r>
          </a:p>
        </p:txBody>
      </p:sp>
      <p:sp>
        <p:nvSpPr>
          <p:cNvPr id="7" name="Platshållare för sidfot 6">
            <a:extLst>
              <a:ext uri="{FF2B5EF4-FFF2-40B4-BE49-F238E27FC236}">
                <a16:creationId xmlns:a16="http://schemas.microsoft.com/office/drawing/2014/main" id="{056410FE-3A90-4AEF-9FEB-3DD2DD0B0B6C}"/>
              </a:ext>
            </a:extLst>
          </p:cNvPr>
          <p:cNvSpPr>
            <a:spLocks noGrp="1"/>
          </p:cNvSpPr>
          <p:nvPr>
            <p:ph type="ftr" sz="quarter" idx="11"/>
          </p:nvPr>
        </p:nvSpPr>
        <p:spPr>
          <a:xfrm>
            <a:off x="435894" y="5951811"/>
            <a:ext cx="5187907" cy="365125"/>
          </a:xfrm>
        </p:spPr>
        <p:txBody>
          <a:bodyPr>
            <a:normAutofit/>
          </a:bodyPr>
          <a:lstStyle/>
          <a:p>
            <a:pPr>
              <a:spcAft>
                <a:spcPts val="600"/>
              </a:spcAft>
            </a:pPr>
            <a:r>
              <a:rPr lang="sv-SE"/>
              <a:t>Karolinska Institutet | Nikolaos Christidis</a:t>
            </a:r>
          </a:p>
        </p:txBody>
      </p:sp>
      <p:sp>
        <p:nvSpPr>
          <p:cNvPr id="6" name="Platshållare för datum 5">
            <a:extLst>
              <a:ext uri="{FF2B5EF4-FFF2-40B4-BE49-F238E27FC236}">
                <a16:creationId xmlns:a16="http://schemas.microsoft.com/office/drawing/2014/main" id="{A388F101-DD24-4F5A-BC42-685CFAC98672}"/>
              </a:ext>
            </a:extLst>
          </p:cNvPr>
          <p:cNvSpPr>
            <a:spLocks noGrp="1"/>
          </p:cNvSpPr>
          <p:nvPr>
            <p:ph type="dt" sz="half" idx="10"/>
          </p:nvPr>
        </p:nvSpPr>
        <p:spPr>
          <a:xfrm>
            <a:off x="5704463" y="5956137"/>
            <a:ext cx="2133599" cy="365125"/>
          </a:xfrm>
        </p:spPr>
        <p:txBody>
          <a:bodyPr>
            <a:normAutofit/>
          </a:bodyPr>
          <a:lstStyle/>
          <a:p>
            <a:pPr>
              <a:spcAft>
                <a:spcPts val="600"/>
              </a:spcAft>
            </a:pPr>
            <a:fld id="{4C69D69E-75AA-4FE6-AECB-E1E12FB297AD}" type="datetime1">
              <a:rPr lang="sv-SE" smtClean="0"/>
              <a:pPr>
                <a:spcAft>
                  <a:spcPts val="600"/>
                </a:spcAft>
              </a:pPr>
              <a:t>2019-10-12</a:t>
            </a:fld>
            <a:endParaRPr lang="sv-SE"/>
          </a:p>
        </p:txBody>
      </p:sp>
      <p:sp>
        <p:nvSpPr>
          <p:cNvPr id="5" name="Platshållare för bildnummer 4"/>
          <p:cNvSpPr>
            <a:spLocks noGrp="1"/>
          </p:cNvSpPr>
          <p:nvPr>
            <p:ph type="sldNum" sz="quarter" idx="12"/>
          </p:nvPr>
        </p:nvSpPr>
        <p:spPr>
          <a:xfrm>
            <a:off x="7918725" y="5956137"/>
            <a:ext cx="789381" cy="365125"/>
          </a:xfrm>
        </p:spPr>
        <p:txBody>
          <a:bodyPr>
            <a:normAutofit/>
          </a:bodyPr>
          <a:lstStyle/>
          <a:p>
            <a:pPr>
              <a:spcAft>
                <a:spcPts val="600"/>
              </a:spcAft>
            </a:pPr>
            <a:fld id="{FE44EC8C-84D1-4784-A269-BAED38FEE1D8}" type="slidenum">
              <a:rPr lang="sv-SE" smtClean="0"/>
              <a:pPr>
                <a:spcAft>
                  <a:spcPts val="600"/>
                </a:spcAft>
              </a:pPr>
              <a:t>39</a:t>
            </a:fld>
            <a:endParaRPr lang="sv-SE"/>
          </a:p>
        </p:txBody>
      </p:sp>
      <p:graphicFrame>
        <p:nvGraphicFramePr>
          <p:cNvPr id="14" name="Platshållare för innehåll 2">
            <a:extLst>
              <a:ext uri="{FF2B5EF4-FFF2-40B4-BE49-F238E27FC236}">
                <a16:creationId xmlns:a16="http://schemas.microsoft.com/office/drawing/2014/main" id="{1FF4FC85-E6E3-4E71-893C-60419AE9E32E}"/>
              </a:ext>
            </a:extLst>
          </p:cNvPr>
          <p:cNvGraphicFramePr>
            <a:graphicFrameLocks noGrp="1"/>
          </p:cNvGraphicFramePr>
          <p:nvPr>
            <p:ph idx="1"/>
          </p:nvPr>
        </p:nvGraphicFramePr>
        <p:xfrm>
          <a:off x="435768" y="2181225"/>
          <a:ext cx="8272463"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4529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1782" y="614407"/>
            <a:ext cx="4207476"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Rubrik 1"/>
          <p:cNvSpPr>
            <a:spLocks noGrp="1"/>
          </p:cNvSpPr>
          <p:nvPr>
            <p:ph type="title"/>
          </p:nvPr>
        </p:nvSpPr>
        <p:spPr>
          <a:xfrm>
            <a:off x="571590" y="960723"/>
            <a:ext cx="3726367" cy="1013800"/>
          </a:xfrm>
        </p:spPr>
        <p:txBody>
          <a:bodyPr>
            <a:normAutofit/>
          </a:bodyPr>
          <a:lstStyle/>
          <a:p>
            <a:r>
              <a:rPr lang="sv-SE">
                <a:solidFill>
                  <a:srgbClr val="FFFFFF"/>
                </a:solidFill>
              </a:rPr>
              <a:t>Upplägg</a:t>
            </a:r>
          </a:p>
        </p:txBody>
      </p:sp>
      <p:sp>
        <p:nvSpPr>
          <p:cNvPr id="27" name="Rectangle 26">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4204358"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8238" y="457200"/>
            <a:ext cx="4200005"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Platshållare för innehåll 2"/>
          <p:cNvSpPr>
            <a:spLocks noGrp="1"/>
          </p:cNvSpPr>
          <p:nvPr>
            <p:ph idx="1"/>
          </p:nvPr>
        </p:nvSpPr>
        <p:spPr>
          <a:xfrm>
            <a:off x="587540" y="2254102"/>
            <a:ext cx="3710416" cy="3650344"/>
          </a:xfrm>
        </p:spPr>
        <p:txBody>
          <a:bodyPr anchor="t">
            <a:normAutofit/>
          </a:bodyPr>
          <a:lstStyle/>
          <a:p>
            <a:r>
              <a:rPr lang="sv-SE" sz="1800" dirty="0">
                <a:solidFill>
                  <a:srgbClr val="FFFFFF"/>
                </a:solidFill>
              </a:rPr>
              <a:t>Hur vanligt är det?</a:t>
            </a:r>
          </a:p>
          <a:p>
            <a:r>
              <a:rPr lang="sv-SE" sz="1800" dirty="0">
                <a:solidFill>
                  <a:srgbClr val="FFFFFF"/>
                </a:solidFill>
              </a:rPr>
              <a:t>Riskfaktorer</a:t>
            </a:r>
          </a:p>
          <a:p>
            <a:r>
              <a:rPr lang="sv-SE" sz="1800" dirty="0">
                <a:solidFill>
                  <a:srgbClr val="FFFFFF"/>
                </a:solidFill>
              </a:rPr>
              <a:t>Symptom</a:t>
            </a:r>
          </a:p>
          <a:p>
            <a:r>
              <a:rPr lang="sv-SE" sz="1800" dirty="0">
                <a:solidFill>
                  <a:srgbClr val="FFFFFF"/>
                </a:solidFill>
              </a:rPr>
              <a:t>Undersökning</a:t>
            </a:r>
          </a:p>
          <a:p>
            <a:r>
              <a:rPr lang="sv-SE" sz="1800" dirty="0">
                <a:solidFill>
                  <a:srgbClr val="FFFFFF"/>
                </a:solidFill>
              </a:rPr>
              <a:t>Omhändertagande</a:t>
            </a:r>
          </a:p>
        </p:txBody>
      </p:sp>
      <p:sp>
        <p:nvSpPr>
          <p:cNvPr id="31" name="Rectangle 30">
            <a:extLst>
              <a:ext uri="{FF2B5EF4-FFF2-40B4-BE49-F238E27FC236}">
                <a16:creationId xmlns:a16="http://schemas.microsoft.com/office/drawing/2014/main" id="{C5F09389-6A8E-46D6-B5F4-A3C55FAE6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8239" y="619125"/>
            <a:ext cx="4200004" cy="5607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3"/>
          <p:cNvPicPr>
            <a:picLocks noChangeAspect="1"/>
          </p:cNvPicPr>
          <p:nvPr/>
        </p:nvPicPr>
        <p:blipFill rotWithShape="1">
          <a:blip r:embed="rId2">
            <a:extLst>
              <a:ext uri="{28A0092B-C50C-407E-A947-70E740481C1C}">
                <a14:useLocalDpi xmlns:a14="http://schemas.microsoft.com/office/drawing/2010/main" val="0"/>
              </a:ext>
            </a:extLst>
          </a:blip>
          <a:srcRect t="15894" r="2" b="5670"/>
          <a:stretch/>
        </p:blipFill>
        <p:spPr>
          <a:xfrm>
            <a:off x="4851063" y="1612644"/>
            <a:ext cx="3714356" cy="3641814"/>
          </a:xfrm>
          <a:prstGeom prst="rect">
            <a:avLst/>
          </a:prstGeom>
        </p:spPr>
      </p:pic>
      <p:sp>
        <p:nvSpPr>
          <p:cNvPr id="7" name="Platshållare för sidfot 6">
            <a:extLst>
              <a:ext uri="{FF2B5EF4-FFF2-40B4-BE49-F238E27FC236}">
                <a16:creationId xmlns:a16="http://schemas.microsoft.com/office/drawing/2014/main" id="{26C35998-B1AC-401D-8665-3CC29A5D137E}"/>
              </a:ext>
            </a:extLst>
          </p:cNvPr>
          <p:cNvSpPr>
            <a:spLocks noGrp="1"/>
          </p:cNvSpPr>
          <p:nvPr>
            <p:ph type="ftr" sz="quarter" idx="11"/>
          </p:nvPr>
        </p:nvSpPr>
        <p:spPr>
          <a:xfrm>
            <a:off x="435894" y="6400800"/>
            <a:ext cx="5187907" cy="365125"/>
          </a:xfrm>
        </p:spPr>
        <p:txBody>
          <a:bodyPr>
            <a:normAutofit/>
          </a:bodyPr>
          <a:lstStyle/>
          <a:p>
            <a:pPr>
              <a:spcAft>
                <a:spcPts val="600"/>
              </a:spcAft>
            </a:pPr>
            <a:r>
              <a:rPr lang="sv-SE"/>
              <a:t>Karolinska Institutet | Nikolaos Christidis</a:t>
            </a:r>
          </a:p>
        </p:txBody>
      </p:sp>
      <p:sp>
        <p:nvSpPr>
          <p:cNvPr id="6" name="Platshållare för datum 5">
            <a:extLst>
              <a:ext uri="{FF2B5EF4-FFF2-40B4-BE49-F238E27FC236}">
                <a16:creationId xmlns:a16="http://schemas.microsoft.com/office/drawing/2014/main" id="{3F7462EE-C0D5-4F2B-A189-DBDB06B3DF3B}"/>
              </a:ext>
            </a:extLst>
          </p:cNvPr>
          <p:cNvSpPr>
            <a:spLocks noGrp="1"/>
          </p:cNvSpPr>
          <p:nvPr>
            <p:ph type="dt" sz="half" idx="10"/>
          </p:nvPr>
        </p:nvSpPr>
        <p:spPr>
          <a:xfrm>
            <a:off x="5704463" y="6400800"/>
            <a:ext cx="2133599" cy="365125"/>
          </a:xfrm>
        </p:spPr>
        <p:txBody>
          <a:bodyPr>
            <a:normAutofit/>
          </a:bodyPr>
          <a:lstStyle/>
          <a:p>
            <a:pPr>
              <a:spcAft>
                <a:spcPts val="600"/>
              </a:spcAft>
            </a:pPr>
            <a:fld id="{CD71088E-EA02-4023-A0FC-5CA67AB9F596}" type="datetime1">
              <a:rPr lang="sv-SE" smtClean="0"/>
              <a:pPr>
                <a:spcAft>
                  <a:spcPts val="600"/>
                </a:spcAft>
              </a:pPr>
              <a:t>2019-10-12</a:t>
            </a:fld>
            <a:endParaRPr lang="sv-SE"/>
          </a:p>
        </p:txBody>
      </p:sp>
      <p:sp>
        <p:nvSpPr>
          <p:cNvPr id="5" name="Platshållare för bildnummer 4"/>
          <p:cNvSpPr>
            <a:spLocks noGrp="1"/>
          </p:cNvSpPr>
          <p:nvPr>
            <p:ph type="sldNum" sz="quarter" idx="12"/>
          </p:nvPr>
        </p:nvSpPr>
        <p:spPr>
          <a:xfrm>
            <a:off x="7918725" y="6400800"/>
            <a:ext cx="789381" cy="365125"/>
          </a:xfrm>
        </p:spPr>
        <p:txBody>
          <a:bodyPr>
            <a:normAutofit/>
          </a:bodyPr>
          <a:lstStyle/>
          <a:p>
            <a:pPr>
              <a:spcAft>
                <a:spcPts val="600"/>
              </a:spcAft>
            </a:pPr>
            <a:fld id="{FE44EC8C-84D1-4784-A269-BAED38FEE1D8}" type="slidenum">
              <a:rPr lang="sv-SE" smtClean="0"/>
              <a:pPr>
                <a:spcAft>
                  <a:spcPts val="600"/>
                </a:spcAft>
              </a:pPr>
              <a:t>4</a:t>
            </a:fld>
            <a:endParaRPr lang="sv-SE"/>
          </a:p>
        </p:txBody>
      </p:sp>
    </p:spTree>
    <p:extLst>
      <p:ext uri="{BB962C8B-B14F-4D97-AF65-F5344CB8AC3E}">
        <p14:creationId xmlns:p14="http://schemas.microsoft.com/office/powerpoint/2010/main" val="40162104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35894" y="702156"/>
            <a:ext cx="8272212" cy="1013800"/>
          </a:xfrm>
        </p:spPr>
        <p:txBody>
          <a:bodyPr>
            <a:normAutofit/>
          </a:bodyPr>
          <a:lstStyle/>
          <a:p>
            <a:r>
              <a:rPr lang="sv-SE">
                <a:solidFill>
                  <a:srgbClr val="FFFFFF"/>
                </a:solidFill>
              </a:rPr>
              <a:t>Patientfall</a:t>
            </a:r>
          </a:p>
        </p:txBody>
      </p:sp>
      <p:pic>
        <p:nvPicPr>
          <p:cNvPr id="9" name="Bildobjekt 8" descr="En bild som visar person, inomhus, kvinna&#10;&#10;Automatiskt genererad beskrivning">
            <a:extLst>
              <a:ext uri="{FF2B5EF4-FFF2-40B4-BE49-F238E27FC236}">
                <a16:creationId xmlns:a16="http://schemas.microsoft.com/office/drawing/2014/main" id="{F83D4EFD-04D7-434A-9851-EFF3653E19F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92918" y="2796936"/>
            <a:ext cx="2478882" cy="2777458"/>
          </a:xfrm>
          <a:prstGeom prst="rect">
            <a:avLst/>
          </a:prstGeom>
        </p:spPr>
      </p:pic>
      <p:sp>
        <p:nvSpPr>
          <p:cNvPr id="3" name="Platshållare för innehåll 2"/>
          <p:cNvSpPr>
            <a:spLocks noGrp="1"/>
          </p:cNvSpPr>
          <p:nvPr>
            <p:ph idx="1"/>
          </p:nvPr>
        </p:nvSpPr>
        <p:spPr>
          <a:xfrm>
            <a:off x="3378993" y="2180496"/>
            <a:ext cx="5329111" cy="4045683"/>
          </a:xfrm>
        </p:spPr>
        <p:txBody>
          <a:bodyPr>
            <a:normAutofit fontScale="77500" lnSpcReduction="20000"/>
          </a:bodyPr>
          <a:lstStyle/>
          <a:p>
            <a:pPr>
              <a:lnSpc>
                <a:spcPct val="90000"/>
              </a:lnSpc>
              <a:buNone/>
            </a:pPr>
            <a:r>
              <a:rPr lang="sv-SE" sz="1700" b="1" dirty="0"/>
              <a:t>Anamnes:</a:t>
            </a:r>
          </a:p>
          <a:p>
            <a:pPr>
              <a:lnSpc>
                <a:spcPct val="90000"/>
              </a:lnSpc>
            </a:pPr>
            <a:r>
              <a:rPr lang="sv-SE" sz="1700" dirty="0"/>
              <a:t>Problemen började för ca 10 dagar sedan. </a:t>
            </a:r>
          </a:p>
          <a:p>
            <a:pPr>
              <a:lnSpc>
                <a:spcPct val="90000"/>
              </a:lnSpc>
            </a:pPr>
            <a:r>
              <a:rPr lang="sv-SE" sz="1700" dirty="0"/>
              <a:t>Hon har inga större besvär på morgonen när hon vaknar </a:t>
            </a:r>
          </a:p>
          <a:p>
            <a:pPr lvl="1">
              <a:lnSpc>
                <a:spcPct val="90000"/>
              </a:lnSpc>
              <a:buFont typeface="Wingdings" panose="05000000000000000000" pitchFamily="2" charset="2"/>
              <a:buChar char="Ø"/>
            </a:pPr>
            <a:r>
              <a:rPr lang="sv-SE" sz="1700" dirty="0"/>
              <a:t>men så fort hon rör käken</a:t>
            </a:r>
          </a:p>
          <a:p>
            <a:pPr lvl="1">
              <a:lnSpc>
                <a:spcPct val="90000"/>
              </a:lnSpc>
              <a:buFont typeface="Wingdings" panose="05000000000000000000" pitchFamily="2" charset="2"/>
              <a:buChar char="Ø"/>
            </a:pPr>
            <a:r>
              <a:rPr lang="sv-SE" sz="1700" dirty="0"/>
              <a:t>ska borsta tänderna</a:t>
            </a:r>
          </a:p>
          <a:p>
            <a:pPr lvl="1">
              <a:lnSpc>
                <a:spcPct val="90000"/>
              </a:lnSpc>
              <a:buFont typeface="Wingdings" panose="05000000000000000000" pitchFamily="2" charset="2"/>
              <a:buChar char="Ø"/>
            </a:pPr>
            <a:r>
              <a:rPr lang="sv-SE" sz="1700" dirty="0"/>
              <a:t>ska dricka något varmt eller kallt </a:t>
            </a:r>
          </a:p>
          <a:p>
            <a:pPr>
              <a:lnSpc>
                <a:spcPct val="90000"/>
              </a:lnSpc>
            </a:pPr>
            <a:r>
              <a:rPr lang="sv-SE" sz="1700" dirty="0"/>
              <a:t>så får hon en stark smärta </a:t>
            </a:r>
          </a:p>
          <a:p>
            <a:pPr>
              <a:lnSpc>
                <a:spcPct val="90000"/>
              </a:lnSpc>
            </a:pPr>
            <a:r>
              <a:rPr lang="sv-SE" sz="1700" dirty="0"/>
              <a:t>Pekar mot överkäken vänster men säger underkäken </a:t>
            </a:r>
          </a:p>
          <a:p>
            <a:pPr>
              <a:lnSpc>
                <a:spcPct val="90000"/>
              </a:lnSpc>
            </a:pPr>
            <a:r>
              <a:rPr lang="sv-SE" sz="1700" dirty="0"/>
              <a:t>Smärtan sitter i en kortare stund</a:t>
            </a:r>
          </a:p>
          <a:p>
            <a:pPr lvl="1">
              <a:lnSpc>
                <a:spcPct val="90000"/>
              </a:lnSpc>
              <a:buFont typeface="Wingdings" panose="05000000000000000000" pitchFamily="2" charset="2"/>
              <a:buChar char="Ø"/>
            </a:pPr>
            <a:r>
              <a:rPr lang="sv-SE" sz="1700" dirty="0"/>
              <a:t>30 sekunder upp till 5 minuter. </a:t>
            </a:r>
          </a:p>
          <a:p>
            <a:pPr lvl="1">
              <a:lnSpc>
                <a:spcPct val="90000"/>
              </a:lnSpc>
              <a:buFont typeface="Wingdings" panose="05000000000000000000" pitchFamily="2" charset="2"/>
              <a:buChar char="Ø"/>
            </a:pPr>
            <a:r>
              <a:rPr lang="sv-SE" sz="1700" dirty="0"/>
              <a:t>den är intensiv, 7 i en 10-gradig skala </a:t>
            </a:r>
          </a:p>
          <a:p>
            <a:pPr lvl="1">
              <a:lnSpc>
                <a:spcPct val="90000"/>
              </a:lnSpc>
              <a:buFont typeface="Wingdings" panose="05000000000000000000" pitchFamily="2" charset="2"/>
              <a:buChar char="Ø"/>
            </a:pPr>
            <a:r>
              <a:rPr lang="sv-SE" sz="1700" dirty="0"/>
              <a:t>den känns djupt inne i benet</a:t>
            </a:r>
          </a:p>
          <a:p>
            <a:pPr lvl="1">
              <a:lnSpc>
                <a:spcPct val="90000"/>
              </a:lnSpc>
              <a:buFont typeface="Wingdings" panose="05000000000000000000" pitchFamily="2" charset="2"/>
              <a:buChar char="Ø"/>
            </a:pPr>
            <a:r>
              <a:rPr lang="sv-SE" sz="1700" dirty="0"/>
              <a:t>har en ilande, brännande, huggande karaktär. </a:t>
            </a:r>
          </a:p>
          <a:p>
            <a:pPr>
              <a:lnSpc>
                <a:spcPct val="90000"/>
              </a:lnSpc>
            </a:pPr>
            <a:r>
              <a:rPr lang="sv-SE" sz="1700" dirty="0"/>
              <a:t>Hon har testat smärtlindring i form av Alvedon och Ipren men inget hjälper.</a:t>
            </a:r>
          </a:p>
          <a:p>
            <a:pPr>
              <a:lnSpc>
                <a:spcPct val="90000"/>
              </a:lnSpc>
            </a:pPr>
            <a:r>
              <a:rPr lang="sv-SE" sz="1700" dirty="0"/>
              <a:t>Hon har tidigare aldrig haft besvär med tänderna, vet ej med sig om något trauma.</a:t>
            </a:r>
          </a:p>
        </p:txBody>
      </p:sp>
      <p:sp>
        <p:nvSpPr>
          <p:cNvPr id="7" name="Platshållare för sidfot 6">
            <a:extLst>
              <a:ext uri="{FF2B5EF4-FFF2-40B4-BE49-F238E27FC236}">
                <a16:creationId xmlns:a16="http://schemas.microsoft.com/office/drawing/2014/main" id="{1F8831D4-5AAD-4F65-B57B-2D9DA725DA1C}"/>
              </a:ext>
            </a:extLst>
          </p:cNvPr>
          <p:cNvSpPr>
            <a:spLocks noGrp="1"/>
          </p:cNvSpPr>
          <p:nvPr>
            <p:ph type="ftr" sz="quarter" idx="11"/>
          </p:nvPr>
        </p:nvSpPr>
        <p:spPr>
          <a:xfrm>
            <a:off x="435894" y="6400800"/>
            <a:ext cx="5187907" cy="365125"/>
          </a:xfrm>
        </p:spPr>
        <p:txBody>
          <a:bodyPr>
            <a:normAutofit/>
          </a:bodyPr>
          <a:lstStyle/>
          <a:p>
            <a:pPr>
              <a:spcAft>
                <a:spcPts val="600"/>
              </a:spcAft>
            </a:pPr>
            <a:r>
              <a:rPr lang="sv-SE"/>
              <a:t>Karolinska Institutet | Nikolaos Christidis</a:t>
            </a:r>
          </a:p>
        </p:txBody>
      </p:sp>
      <p:sp>
        <p:nvSpPr>
          <p:cNvPr id="6" name="Platshållare för datum 5">
            <a:extLst>
              <a:ext uri="{FF2B5EF4-FFF2-40B4-BE49-F238E27FC236}">
                <a16:creationId xmlns:a16="http://schemas.microsoft.com/office/drawing/2014/main" id="{95E23FFD-18AB-468A-A6C1-BF51A0FD9853}"/>
              </a:ext>
            </a:extLst>
          </p:cNvPr>
          <p:cNvSpPr>
            <a:spLocks noGrp="1"/>
          </p:cNvSpPr>
          <p:nvPr>
            <p:ph type="dt" sz="half" idx="10"/>
          </p:nvPr>
        </p:nvSpPr>
        <p:spPr>
          <a:xfrm>
            <a:off x="5704463" y="6400800"/>
            <a:ext cx="2133599" cy="365125"/>
          </a:xfrm>
        </p:spPr>
        <p:txBody>
          <a:bodyPr>
            <a:normAutofit/>
          </a:bodyPr>
          <a:lstStyle/>
          <a:p>
            <a:pPr>
              <a:spcAft>
                <a:spcPts val="600"/>
              </a:spcAft>
            </a:pPr>
            <a:fld id="{6BF93905-6024-4746-98DD-2FE773044265}" type="datetime1">
              <a:rPr lang="sv-SE" smtClean="0"/>
              <a:pPr>
                <a:spcAft>
                  <a:spcPts val="600"/>
                </a:spcAft>
              </a:pPr>
              <a:t>2019-10-12</a:t>
            </a:fld>
            <a:endParaRPr lang="sv-SE"/>
          </a:p>
        </p:txBody>
      </p:sp>
      <p:sp>
        <p:nvSpPr>
          <p:cNvPr id="5" name="Platshållare för bildnummer 4"/>
          <p:cNvSpPr>
            <a:spLocks noGrp="1"/>
          </p:cNvSpPr>
          <p:nvPr>
            <p:ph type="sldNum" sz="quarter" idx="12"/>
          </p:nvPr>
        </p:nvSpPr>
        <p:spPr>
          <a:xfrm>
            <a:off x="7918725" y="6400800"/>
            <a:ext cx="789381" cy="365125"/>
          </a:xfrm>
        </p:spPr>
        <p:txBody>
          <a:bodyPr>
            <a:normAutofit/>
          </a:bodyPr>
          <a:lstStyle/>
          <a:p>
            <a:pPr>
              <a:spcAft>
                <a:spcPts val="600"/>
              </a:spcAft>
            </a:pPr>
            <a:fld id="{FE44EC8C-84D1-4784-A269-BAED38FEE1D8}" type="slidenum">
              <a:rPr lang="sv-SE" smtClean="0"/>
              <a:pPr>
                <a:spcAft>
                  <a:spcPts val="600"/>
                </a:spcAft>
              </a:pPr>
              <a:t>40</a:t>
            </a:fld>
            <a:endParaRPr lang="sv-SE"/>
          </a:p>
        </p:txBody>
      </p:sp>
      <p:sp>
        <p:nvSpPr>
          <p:cNvPr id="13" name="textruta 12">
            <a:extLst>
              <a:ext uri="{FF2B5EF4-FFF2-40B4-BE49-F238E27FC236}">
                <a16:creationId xmlns:a16="http://schemas.microsoft.com/office/drawing/2014/main" id="{7F091B8A-19B5-4589-B94C-8A400EE0DE93}"/>
              </a:ext>
            </a:extLst>
          </p:cNvPr>
          <p:cNvSpPr txBox="1"/>
          <p:nvPr/>
        </p:nvSpPr>
        <p:spPr>
          <a:xfrm>
            <a:off x="583355" y="5549217"/>
            <a:ext cx="2376264" cy="351069"/>
          </a:xfrm>
          <a:prstGeom prst="rect">
            <a:avLst/>
          </a:prstGeom>
          <a:noFill/>
        </p:spPr>
        <p:txBody>
          <a:bodyPr wrap="square" rtlCol="0">
            <a:spAutoFit/>
          </a:bodyPr>
          <a:lstStyle/>
          <a:p>
            <a:r>
              <a:rPr lang="sv-SE" sz="900" dirty="0">
                <a:hlinkClick r:id="rId4" tooltip="http://stackoverflow.com/users/1723672/homer-simpsons"/>
              </a:rPr>
              <a:t>Det här fotot</a:t>
            </a:r>
            <a:r>
              <a:rPr lang="sv-SE" sz="900" dirty="0"/>
              <a:t> av Okänd författare licensieras enligt </a:t>
            </a:r>
            <a:r>
              <a:rPr lang="sv-SE" sz="900" dirty="0">
                <a:hlinkClick r:id="rId5" tooltip="https://creativecommons.org/licenses/by-sa/3.0/"/>
              </a:rPr>
              <a:t>CC BY-SA</a:t>
            </a:r>
            <a:endParaRPr lang="sv-SE" sz="900" dirty="0"/>
          </a:p>
        </p:txBody>
      </p:sp>
    </p:spTree>
    <p:extLst>
      <p:ext uri="{BB962C8B-B14F-4D97-AF65-F5344CB8AC3E}">
        <p14:creationId xmlns:p14="http://schemas.microsoft.com/office/powerpoint/2010/main" val="4204365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35894" y="702156"/>
            <a:ext cx="8272212" cy="1013800"/>
          </a:xfrm>
        </p:spPr>
        <p:txBody>
          <a:bodyPr>
            <a:normAutofit/>
          </a:bodyPr>
          <a:lstStyle/>
          <a:p>
            <a:r>
              <a:rPr lang="sv-SE">
                <a:solidFill>
                  <a:srgbClr val="FFFFFF"/>
                </a:solidFill>
              </a:rPr>
              <a:t>Patientfall</a:t>
            </a:r>
          </a:p>
        </p:txBody>
      </p:sp>
      <p:sp>
        <p:nvSpPr>
          <p:cNvPr id="3" name="Platshållare för innehåll 2"/>
          <p:cNvSpPr>
            <a:spLocks noGrp="1"/>
          </p:cNvSpPr>
          <p:nvPr>
            <p:ph idx="1"/>
          </p:nvPr>
        </p:nvSpPr>
        <p:spPr>
          <a:xfrm>
            <a:off x="3270408" y="2180496"/>
            <a:ext cx="5538691" cy="4045683"/>
          </a:xfrm>
        </p:spPr>
        <p:txBody>
          <a:bodyPr>
            <a:normAutofit/>
          </a:bodyPr>
          <a:lstStyle/>
          <a:p>
            <a:pPr>
              <a:buNone/>
            </a:pPr>
            <a:r>
              <a:rPr lang="sv-SE" sz="2000" dirty="0"/>
              <a:t>Anamnes forts:</a:t>
            </a:r>
          </a:p>
          <a:p>
            <a:r>
              <a:rPr lang="sv-SE" sz="1800" dirty="0"/>
              <a:t>Sällan huvudvärk</a:t>
            </a:r>
          </a:p>
          <a:p>
            <a:r>
              <a:rPr lang="sv-SE" sz="1800" dirty="0"/>
              <a:t>Har haft upprepade öroninflammationer med rör under uppväxten</a:t>
            </a:r>
          </a:p>
          <a:p>
            <a:r>
              <a:rPr lang="sv-SE" sz="1800" dirty="0"/>
              <a:t>Väsentligen frisk, förvärvsarbetande, ingen psykosocial pålagring</a:t>
            </a:r>
          </a:p>
          <a:p>
            <a:r>
              <a:rPr lang="sv-SE" sz="1800" dirty="0"/>
              <a:t>Ingen känd allergi </a:t>
            </a:r>
          </a:p>
          <a:p>
            <a:r>
              <a:rPr lang="sv-SE" sz="1800" dirty="0"/>
              <a:t>Ingen känd ärftlighet</a:t>
            </a:r>
          </a:p>
          <a:p>
            <a:r>
              <a:rPr lang="sv-SE" sz="1800" dirty="0"/>
              <a:t>Inga kända parafunktioner</a:t>
            </a:r>
          </a:p>
        </p:txBody>
      </p:sp>
      <p:sp>
        <p:nvSpPr>
          <p:cNvPr id="7" name="Platshållare för sidfot 6">
            <a:extLst>
              <a:ext uri="{FF2B5EF4-FFF2-40B4-BE49-F238E27FC236}">
                <a16:creationId xmlns:a16="http://schemas.microsoft.com/office/drawing/2014/main" id="{1F8831D4-5AAD-4F65-B57B-2D9DA725DA1C}"/>
              </a:ext>
            </a:extLst>
          </p:cNvPr>
          <p:cNvSpPr>
            <a:spLocks noGrp="1"/>
          </p:cNvSpPr>
          <p:nvPr>
            <p:ph type="ftr" sz="quarter" idx="11"/>
          </p:nvPr>
        </p:nvSpPr>
        <p:spPr>
          <a:xfrm>
            <a:off x="435894" y="6400800"/>
            <a:ext cx="5187907" cy="365125"/>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sv-SE" sz="675" b="0" i="0" u="none" strike="noStrike" kern="1200" cap="all" spc="0" normalizeH="0" baseline="0" noProof="0">
                <a:ln>
                  <a:noFill/>
                </a:ln>
                <a:solidFill>
                  <a:srgbClr val="903163"/>
                </a:solidFill>
                <a:effectLst/>
                <a:uLnTx/>
                <a:uFillTx/>
                <a:latin typeface="Gill Sans MT" panose="020B0502020104020203"/>
                <a:ea typeface="+mn-ea"/>
                <a:cs typeface="+mn-cs"/>
              </a:rPr>
              <a:t>Karolinska Institutet | Nikolaos Christidis</a:t>
            </a:r>
          </a:p>
        </p:txBody>
      </p:sp>
      <p:sp>
        <p:nvSpPr>
          <p:cNvPr id="6" name="Platshållare för datum 5">
            <a:extLst>
              <a:ext uri="{FF2B5EF4-FFF2-40B4-BE49-F238E27FC236}">
                <a16:creationId xmlns:a16="http://schemas.microsoft.com/office/drawing/2014/main" id="{95E23FFD-18AB-468A-A6C1-BF51A0FD9853}"/>
              </a:ext>
            </a:extLst>
          </p:cNvPr>
          <p:cNvSpPr>
            <a:spLocks noGrp="1"/>
          </p:cNvSpPr>
          <p:nvPr>
            <p:ph type="dt" sz="half" idx="10"/>
          </p:nvPr>
        </p:nvSpPr>
        <p:spPr>
          <a:xfrm>
            <a:off x="5704463" y="6400800"/>
            <a:ext cx="2133599"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6BF93905-6024-4746-98DD-2FE773044265}" type="datetime1">
              <a:rPr kumimoji="0" lang="sv-SE" sz="675" b="0" i="0" u="none" strike="noStrike" kern="1200" cap="none" spc="0" normalizeH="0" baseline="0" noProof="0" smtClean="0">
                <a:ln>
                  <a:noFill/>
                </a:ln>
                <a:solidFill>
                  <a:srgbClr val="903163"/>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2019-10-12</a:t>
            </a:fld>
            <a:endParaRPr kumimoji="0" lang="sv-SE" sz="675" b="0" i="0" u="none" strike="noStrike" kern="1200" cap="none" spc="0" normalizeH="0" baseline="0" noProof="0">
              <a:ln>
                <a:noFill/>
              </a:ln>
              <a:solidFill>
                <a:srgbClr val="903163"/>
              </a:solidFill>
              <a:effectLst/>
              <a:uLnTx/>
              <a:uFillTx/>
              <a:latin typeface="Gill Sans MT" panose="020B0502020104020203"/>
              <a:ea typeface="+mn-ea"/>
              <a:cs typeface="+mn-cs"/>
            </a:endParaRPr>
          </a:p>
        </p:txBody>
      </p:sp>
      <p:sp>
        <p:nvSpPr>
          <p:cNvPr id="5" name="Platshållare för bildnummer 4"/>
          <p:cNvSpPr>
            <a:spLocks noGrp="1"/>
          </p:cNvSpPr>
          <p:nvPr>
            <p:ph type="sldNum" sz="quarter" idx="12"/>
          </p:nvPr>
        </p:nvSpPr>
        <p:spPr>
          <a:xfrm>
            <a:off x="7918725" y="6400800"/>
            <a:ext cx="789381"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FE44EC8C-84D1-4784-A269-BAED38FEE1D8}" type="slidenum">
              <a:rPr kumimoji="0" lang="sv-SE" sz="675" b="0" i="0" u="none" strike="noStrike" kern="1200" cap="none" spc="0" normalizeH="0" baseline="0" noProof="0" smtClean="0">
                <a:ln>
                  <a:noFill/>
                </a:ln>
                <a:solidFill>
                  <a:srgbClr val="903163"/>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41</a:t>
            </a:fld>
            <a:endParaRPr kumimoji="0" lang="sv-SE" sz="675" b="0" i="0" u="none" strike="noStrike" kern="1200" cap="none" spc="0" normalizeH="0" baseline="0" noProof="0">
              <a:ln>
                <a:noFill/>
              </a:ln>
              <a:solidFill>
                <a:srgbClr val="903163"/>
              </a:solidFill>
              <a:effectLst/>
              <a:uLnTx/>
              <a:uFillTx/>
              <a:latin typeface="Gill Sans MT" panose="020B0502020104020203"/>
              <a:ea typeface="+mn-ea"/>
              <a:cs typeface="+mn-cs"/>
            </a:endParaRPr>
          </a:p>
        </p:txBody>
      </p:sp>
      <p:grpSp>
        <p:nvGrpSpPr>
          <p:cNvPr id="9" name="Grupp 8">
            <a:extLst>
              <a:ext uri="{FF2B5EF4-FFF2-40B4-BE49-F238E27FC236}">
                <a16:creationId xmlns:a16="http://schemas.microsoft.com/office/drawing/2014/main" id="{468AE28D-96D3-4E7E-9512-E4F128DEF3EC}"/>
              </a:ext>
            </a:extLst>
          </p:cNvPr>
          <p:cNvGrpSpPr/>
          <p:nvPr/>
        </p:nvGrpSpPr>
        <p:grpSpPr>
          <a:xfrm>
            <a:off x="539552" y="2852936"/>
            <a:ext cx="2376264" cy="2768491"/>
            <a:chOff x="5436096" y="2492896"/>
            <a:chExt cx="2762250" cy="2912507"/>
          </a:xfrm>
        </p:grpSpPr>
        <p:pic>
          <p:nvPicPr>
            <p:cNvPr id="10" name="Bildobjekt 9">
              <a:extLst>
                <a:ext uri="{FF2B5EF4-FFF2-40B4-BE49-F238E27FC236}">
                  <a16:creationId xmlns:a16="http://schemas.microsoft.com/office/drawing/2014/main" id="{D08C6E99-C434-47E9-A203-3DCB30F6DC9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36096" y="2492896"/>
              <a:ext cx="2762250" cy="2543175"/>
            </a:xfrm>
            <a:prstGeom prst="rect">
              <a:avLst/>
            </a:prstGeom>
          </p:spPr>
        </p:pic>
        <p:sp>
          <p:nvSpPr>
            <p:cNvPr id="11" name="textruta 10">
              <a:extLst>
                <a:ext uri="{FF2B5EF4-FFF2-40B4-BE49-F238E27FC236}">
                  <a16:creationId xmlns:a16="http://schemas.microsoft.com/office/drawing/2014/main" id="{355B612D-32B7-42D6-95BD-AA71104F08F6}"/>
                </a:ext>
              </a:extLst>
            </p:cNvPr>
            <p:cNvSpPr txBox="1"/>
            <p:nvPr/>
          </p:nvSpPr>
          <p:spPr>
            <a:xfrm>
              <a:off x="5436096" y="5036071"/>
              <a:ext cx="2762250" cy="369332"/>
            </a:xfrm>
            <a:prstGeom prst="rect">
              <a:avLst/>
            </a:prstGeom>
            <a:noFill/>
          </p:spPr>
          <p:txBody>
            <a:bodyPr wrap="square" rtlCol="0">
              <a:spAutoFit/>
            </a:bodyPr>
            <a:lstStyle/>
            <a:p>
              <a:r>
                <a:rPr lang="sv-SE" sz="900" dirty="0">
                  <a:hlinkClick r:id="rId3" tooltip="http://stackoverflow.com/users/1723672/homer-simpsons"/>
                </a:rPr>
                <a:t>Det här fotot</a:t>
              </a:r>
              <a:r>
                <a:rPr lang="sv-SE" sz="900" dirty="0"/>
                <a:t> av Okänd författare licensieras enligt </a:t>
              </a:r>
              <a:r>
                <a:rPr lang="sv-SE" sz="900" dirty="0">
                  <a:hlinkClick r:id="rId4" tooltip="https://creativecommons.org/licenses/by-sa/3.0/"/>
                </a:rPr>
                <a:t>CC BY-SA</a:t>
              </a:r>
              <a:endParaRPr lang="sv-SE" sz="900" dirty="0"/>
            </a:p>
          </p:txBody>
        </p:sp>
      </p:grpSp>
    </p:spTree>
    <p:extLst>
      <p:ext uri="{BB962C8B-B14F-4D97-AF65-F5344CB8AC3E}">
        <p14:creationId xmlns:p14="http://schemas.microsoft.com/office/powerpoint/2010/main" val="16270649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Patientfall</a:t>
            </a:r>
          </a:p>
        </p:txBody>
      </p:sp>
      <p:sp>
        <p:nvSpPr>
          <p:cNvPr id="4" name="Platshållare för innehåll 3"/>
          <p:cNvSpPr>
            <a:spLocks noGrp="1"/>
          </p:cNvSpPr>
          <p:nvPr>
            <p:ph sz="half" idx="1"/>
          </p:nvPr>
        </p:nvSpPr>
        <p:spPr>
          <a:xfrm>
            <a:off x="435893" y="3053431"/>
            <a:ext cx="4066793" cy="3633047"/>
          </a:xfrm>
        </p:spPr>
        <p:txBody>
          <a:bodyPr anchor="t">
            <a:normAutofit fontScale="25000" lnSpcReduction="20000"/>
          </a:bodyPr>
          <a:lstStyle/>
          <a:p>
            <a:pPr>
              <a:buNone/>
            </a:pPr>
            <a:r>
              <a:rPr lang="sv-SE" sz="8000" dirty="0"/>
              <a:t>Bettfysiologiskt status:</a:t>
            </a:r>
            <a:endParaRPr lang="sv-SE" sz="8000" b="1" dirty="0"/>
          </a:p>
          <a:p>
            <a:pPr>
              <a:buNone/>
            </a:pPr>
            <a:r>
              <a:rPr lang="sv-SE" sz="4400" b="1" dirty="0"/>
              <a:t>Käkleder			HÖ – VÄ</a:t>
            </a:r>
          </a:p>
          <a:p>
            <a:pPr>
              <a:lnSpc>
                <a:spcPct val="90000"/>
              </a:lnSpc>
              <a:spcBef>
                <a:spcPct val="10000"/>
              </a:spcBef>
              <a:buNone/>
            </a:pPr>
            <a:r>
              <a:rPr lang="sv-SE" sz="4400" dirty="0"/>
              <a:t>Lateral pol			     J – N   </a:t>
            </a:r>
          </a:p>
          <a:p>
            <a:pPr>
              <a:lnSpc>
                <a:spcPct val="90000"/>
              </a:lnSpc>
              <a:spcBef>
                <a:spcPct val="10000"/>
              </a:spcBef>
              <a:buNone/>
            </a:pPr>
            <a:r>
              <a:rPr lang="sv-SE" sz="4400" dirty="0"/>
              <a:t>	</a:t>
            </a:r>
            <a:r>
              <a:rPr lang="sv-SE" sz="4400" dirty="0">
                <a:solidFill>
                  <a:srgbClr val="0070C0"/>
                </a:solidFill>
              </a:rPr>
              <a:t>Känns igen		   N – N </a:t>
            </a:r>
          </a:p>
          <a:p>
            <a:pPr>
              <a:lnSpc>
                <a:spcPct val="90000"/>
              </a:lnSpc>
              <a:spcBef>
                <a:spcPct val="10000"/>
              </a:spcBef>
              <a:buNone/>
            </a:pPr>
            <a:r>
              <a:rPr lang="sv-SE" sz="4400" dirty="0"/>
              <a:t>Runt lateral pol	       	     J – N </a:t>
            </a:r>
          </a:p>
          <a:p>
            <a:pPr>
              <a:lnSpc>
                <a:spcPct val="90000"/>
              </a:lnSpc>
              <a:spcBef>
                <a:spcPct val="10000"/>
              </a:spcBef>
              <a:buNone/>
            </a:pPr>
            <a:r>
              <a:rPr lang="sv-SE" sz="4400" dirty="0"/>
              <a:t>	</a:t>
            </a:r>
            <a:r>
              <a:rPr lang="sv-SE" sz="4400" dirty="0">
                <a:solidFill>
                  <a:srgbClr val="0070C0"/>
                </a:solidFill>
              </a:rPr>
              <a:t>Känns igen	      	   N – N</a:t>
            </a:r>
            <a:r>
              <a:rPr lang="sv-SE" sz="4400" dirty="0"/>
              <a:t> 	      </a:t>
            </a:r>
          </a:p>
          <a:p>
            <a:pPr>
              <a:lnSpc>
                <a:spcPct val="90000"/>
              </a:lnSpc>
              <a:spcBef>
                <a:spcPct val="10000"/>
              </a:spcBef>
              <a:buNone/>
            </a:pPr>
            <a:r>
              <a:rPr lang="sv-SE" sz="4400" dirty="0"/>
              <a:t>Knäppning     	      	   N – N </a:t>
            </a:r>
          </a:p>
          <a:p>
            <a:pPr>
              <a:lnSpc>
                <a:spcPct val="90000"/>
              </a:lnSpc>
              <a:spcBef>
                <a:spcPct val="10000"/>
              </a:spcBef>
              <a:buNone/>
            </a:pPr>
            <a:r>
              <a:rPr lang="sv-SE" sz="4400" dirty="0" err="1"/>
              <a:t>Krepitation</a:t>
            </a:r>
            <a:r>
              <a:rPr lang="sv-SE" sz="4400" dirty="0"/>
              <a:t>	     	 	   N – N </a:t>
            </a:r>
          </a:p>
          <a:p>
            <a:pPr>
              <a:lnSpc>
                <a:spcPct val="90000"/>
              </a:lnSpc>
              <a:spcBef>
                <a:spcPct val="10000"/>
              </a:spcBef>
              <a:buNone/>
            </a:pPr>
            <a:endParaRPr lang="sv-SE" sz="800" dirty="0"/>
          </a:p>
          <a:p>
            <a:pPr>
              <a:buNone/>
            </a:pPr>
            <a:endParaRPr lang="sv-SE" sz="3200" b="1" dirty="0"/>
          </a:p>
          <a:p>
            <a:pPr>
              <a:buNone/>
            </a:pPr>
            <a:r>
              <a:rPr lang="sv-SE" sz="4400" b="1" dirty="0"/>
              <a:t>Muskulatur	 	HÖ – VÄ</a:t>
            </a:r>
          </a:p>
          <a:p>
            <a:pPr>
              <a:lnSpc>
                <a:spcPct val="90000"/>
              </a:lnSpc>
              <a:spcBef>
                <a:spcPct val="10000"/>
              </a:spcBef>
              <a:buNone/>
            </a:pPr>
            <a:r>
              <a:rPr lang="sv-SE" sz="4400" dirty="0"/>
              <a:t>Temporalis 	      		     J – J </a:t>
            </a:r>
          </a:p>
          <a:p>
            <a:pPr>
              <a:lnSpc>
                <a:spcPct val="90000"/>
              </a:lnSpc>
              <a:spcBef>
                <a:spcPct val="10000"/>
              </a:spcBef>
              <a:buNone/>
            </a:pPr>
            <a:r>
              <a:rPr lang="sv-SE" sz="4400" dirty="0"/>
              <a:t>	</a:t>
            </a:r>
            <a:r>
              <a:rPr lang="sv-SE" sz="4400" dirty="0">
                <a:solidFill>
                  <a:srgbClr val="0070C0"/>
                </a:solidFill>
              </a:rPr>
              <a:t>Känns igen</a:t>
            </a:r>
            <a:r>
              <a:rPr lang="sv-SE" sz="4400" dirty="0"/>
              <a:t>	        	   </a:t>
            </a:r>
            <a:r>
              <a:rPr lang="sv-SE" sz="4400" dirty="0">
                <a:solidFill>
                  <a:srgbClr val="0070C0"/>
                </a:solidFill>
              </a:rPr>
              <a:t>N – N </a:t>
            </a:r>
          </a:p>
          <a:p>
            <a:pPr>
              <a:lnSpc>
                <a:spcPct val="90000"/>
              </a:lnSpc>
              <a:spcBef>
                <a:spcPct val="10000"/>
              </a:spcBef>
              <a:buNone/>
            </a:pPr>
            <a:r>
              <a:rPr lang="sv-SE" sz="4400" dirty="0"/>
              <a:t>Masseter 		        	     J – J </a:t>
            </a:r>
          </a:p>
          <a:p>
            <a:pPr>
              <a:lnSpc>
                <a:spcPct val="90000"/>
              </a:lnSpc>
              <a:spcBef>
                <a:spcPct val="10000"/>
              </a:spcBef>
              <a:buNone/>
            </a:pPr>
            <a:r>
              <a:rPr lang="sv-SE" sz="4400" dirty="0"/>
              <a:t>	</a:t>
            </a:r>
            <a:r>
              <a:rPr lang="sv-SE" sz="4400" dirty="0">
                <a:solidFill>
                  <a:srgbClr val="0070C0"/>
                </a:solidFill>
              </a:rPr>
              <a:t>Känns igen	        	   N – N</a:t>
            </a:r>
          </a:p>
          <a:p>
            <a:pPr>
              <a:lnSpc>
                <a:spcPct val="90000"/>
              </a:lnSpc>
              <a:spcBef>
                <a:spcPct val="10000"/>
              </a:spcBef>
              <a:buNone/>
            </a:pPr>
            <a:endParaRPr lang="sv-SE" sz="2700" dirty="0">
              <a:solidFill>
                <a:srgbClr val="0070C0"/>
              </a:solidFill>
            </a:endParaRPr>
          </a:p>
          <a:p>
            <a:pPr>
              <a:lnSpc>
                <a:spcPct val="90000"/>
              </a:lnSpc>
              <a:spcBef>
                <a:spcPct val="10000"/>
              </a:spcBef>
              <a:buNone/>
            </a:pPr>
            <a:endParaRPr lang="sv-SE" sz="2700" dirty="0">
              <a:solidFill>
                <a:srgbClr val="0070C0"/>
              </a:solidFill>
            </a:endParaRPr>
          </a:p>
        </p:txBody>
      </p:sp>
      <p:sp>
        <p:nvSpPr>
          <p:cNvPr id="5" name="Platshållare för innehåll 4"/>
          <p:cNvSpPr>
            <a:spLocks noGrp="1"/>
          </p:cNvSpPr>
          <p:nvPr>
            <p:ph sz="half" idx="2"/>
          </p:nvPr>
        </p:nvSpPr>
        <p:spPr>
          <a:xfrm>
            <a:off x="4641313" y="3180329"/>
            <a:ext cx="4066794" cy="3633047"/>
          </a:xfrm>
        </p:spPr>
        <p:txBody>
          <a:bodyPr anchor="t">
            <a:normAutofit fontScale="25000" lnSpcReduction="20000"/>
          </a:bodyPr>
          <a:lstStyle/>
          <a:p>
            <a:pPr marL="0" indent="0">
              <a:buNone/>
            </a:pPr>
            <a:endParaRPr lang="sv-SE" sz="4000" b="1" dirty="0"/>
          </a:p>
          <a:p>
            <a:pPr marL="0" indent="0">
              <a:buNone/>
            </a:pPr>
            <a:r>
              <a:rPr lang="sv-SE" sz="4400" b="1" dirty="0"/>
              <a:t>Käkfunktion	 	mm		smärta</a:t>
            </a:r>
          </a:p>
          <a:p>
            <a:pPr marL="0" indent="0">
              <a:lnSpc>
                <a:spcPct val="90000"/>
              </a:lnSpc>
              <a:spcBef>
                <a:spcPct val="10000"/>
              </a:spcBef>
              <a:buNone/>
            </a:pPr>
            <a:r>
              <a:rPr lang="sv-SE" sz="4400" dirty="0"/>
              <a:t>Max gapförmåga	  	 39  	   	    N</a:t>
            </a:r>
          </a:p>
          <a:p>
            <a:pPr marL="0" indent="0">
              <a:lnSpc>
                <a:spcPct val="90000"/>
              </a:lnSpc>
              <a:spcBef>
                <a:spcPct val="10000"/>
              </a:spcBef>
              <a:buNone/>
            </a:pPr>
            <a:r>
              <a:rPr lang="sv-SE" sz="4400" dirty="0"/>
              <a:t>Max sidorörelse hö	   9                 N</a:t>
            </a:r>
          </a:p>
          <a:p>
            <a:pPr marL="0" indent="0">
              <a:lnSpc>
                <a:spcPct val="90000"/>
              </a:lnSpc>
              <a:spcBef>
                <a:spcPct val="10000"/>
              </a:spcBef>
              <a:buNone/>
            </a:pPr>
            <a:r>
              <a:rPr lang="sv-SE" sz="4400" dirty="0"/>
              <a:t>Max sidorörelse </a:t>
            </a:r>
            <a:r>
              <a:rPr lang="sv-SE" sz="4400" dirty="0" err="1"/>
              <a:t>vä</a:t>
            </a:r>
            <a:r>
              <a:rPr lang="sv-SE" sz="4400" dirty="0"/>
              <a:t>	   8                 N</a:t>
            </a:r>
          </a:p>
          <a:p>
            <a:pPr marL="0" indent="0">
              <a:lnSpc>
                <a:spcPct val="90000"/>
              </a:lnSpc>
              <a:spcBef>
                <a:spcPct val="10000"/>
              </a:spcBef>
              <a:buNone/>
            </a:pPr>
            <a:r>
              <a:rPr lang="sv-SE" sz="4400" dirty="0"/>
              <a:t>Max </a:t>
            </a:r>
            <a:r>
              <a:rPr lang="sv-SE" sz="4400" dirty="0" err="1"/>
              <a:t>protrusion</a:t>
            </a:r>
            <a:r>
              <a:rPr lang="sv-SE" sz="4400" dirty="0"/>
              <a:t>	    	   9                 N</a:t>
            </a:r>
          </a:p>
          <a:p>
            <a:pPr marL="0" indent="0">
              <a:lnSpc>
                <a:spcPct val="90000"/>
              </a:lnSpc>
              <a:spcBef>
                <a:spcPct val="10000"/>
              </a:spcBef>
              <a:buNone/>
            </a:pPr>
            <a:r>
              <a:rPr lang="sv-SE" sz="4400" i="1" dirty="0"/>
              <a:t>Rak gapningsrörelse, ingen deviation</a:t>
            </a:r>
          </a:p>
          <a:p>
            <a:pPr marL="0" indent="0">
              <a:buNone/>
            </a:pPr>
            <a:endParaRPr lang="sv-SE" sz="3300" b="1" dirty="0"/>
          </a:p>
          <a:p>
            <a:pPr marL="0" indent="0">
              <a:buNone/>
            </a:pPr>
            <a:r>
              <a:rPr lang="sv-SE" sz="4400" b="1" dirty="0"/>
              <a:t>Ocklusion</a:t>
            </a:r>
          </a:p>
          <a:p>
            <a:pPr marL="0" indent="0">
              <a:lnSpc>
                <a:spcPct val="90000"/>
              </a:lnSpc>
              <a:spcBef>
                <a:spcPct val="10000"/>
              </a:spcBef>
              <a:buNone/>
            </a:pPr>
            <a:r>
              <a:rPr lang="sv-SE" sz="4400" dirty="0"/>
              <a:t>IP: 	18-13, 22-28</a:t>
            </a:r>
          </a:p>
          <a:p>
            <a:pPr marL="0" indent="0">
              <a:lnSpc>
                <a:spcPct val="90000"/>
              </a:lnSpc>
              <a:spcBef>
                <a:spcPct val="10000"/>
              </a:spcBef>
              <a:buNone/>
            </a:pPr>
            <a:r>
              <a:rPr lang="sv-SE" sz="4400" dirty="0"/>
              <a:t>RP:	17, glidning RP-IP &lt; 0.5 mm</a:t>
            </a:r>
          </a:p>
          <a:p>
            <a:pPr marL="0" indent="0">
              <a:lnSpc>
                <a:spcPct val="90000"/>
              </a:lnSpc>
              <a:spcBef>
                <a:spcPct val="10000"/>
              </a:spcBef>
              <a:buNone/>
            </a:pPr>
            <a:r>
              <a:rPr lang="sv-SE" sz="4400" dirty="0"/>
              <a:t>LTR: 	13, 23/24</a:t>
            </a:r>
          </a:p>
          <a:p>
            <a:pPr marL="0" indent="0">
              <a:lnSpc>
                <a:spcPct val="90000"/>
              </a:lnSpc>
              <a:spcBef>
                <a:spcPct val="10000"/>
              </a:spcBef>
              <a:buNone/>
            </a:pPr>
            <a:r>
              <a:rPr lang="sv-SE" sz="4400" dirty="0"/>
              <a:t>PTR:	12-22</a:t>
            </a:r>
          </a:p>
          <a:p>
            <a:pPr marL="0" indent="0">
              <a:lnSpc>
                <a:spcPct val="90000"/>
              </a:lnSpc>
              <a:spcBef>
                <a:spcPct val="10000"/>
              </a:spcBef>
              <a:buNone/>
            </a:pPr>
            <a:r>
              <a:rPr lang="sv-SE" sz="4400" dirty="0"/>
              <a:t>MTR:	inga interferenser</a:t>
            </a:r>
            <a:endParaRPr lang="sv-SE" sz="2800" dirty="0"/>
          </a:p>
          <a:p>
            <a:pPr marL="0" indent="0">
              <a:lnSpc>
                <a:spcPct val="90000"/>
              </a:lnSpc>
              <a:spcBef>
                <a:spcPct val="10000"/>
              </a:spcBef>
              <a:buNone/>
            </a:pPr>
            <a:endParaRPr lang="sv-SE" sz="2800" dirty="0"/>
          </a:p>
          <a:p>
            <a:endParaRPr lang="sv-SE" dirty="0"/>
          </a:p>
        </p:txBody>
      </p:sp>
      <p:sp>
        <p:nvSpPr>
          <p:cNvPr id="6" name="Platshållare för datum 5">
            <a:extLst>
              <a:ext uri="{FF2B5EF4-FFF2-40B4-BE49-F238E27FC236}">
                <a16:creationId xmlns:a16="http://schemas.microsoft.com/office/drawing/2014/main" id="{EDEA42CF-FF85-4261-8A13-767FABC70143}"/>
              </a:ext>
            </a:extLst>
          </p:cNvPr>
          <p:cNvSpPr>
            <a:spLocks noGrp="1"/>
          </p:cNvSpPr>
          <p:nvPr>
            <p:ph type="dt" sz="half" idx="10"/>
          </p:nvPr>
        </p:nvSpPr>
        <p:spPr/>
        <p:txBody>
          <a:bodyPr/>
          <a:lstStyle/>
          <a:p>
            <a:fld id="{7DDC94C2-34CF-4983-A5D2-F412A2604B2E}" type="datetime1">
              <a:rPr lang="sv-SE" smtClean="0"/>
              <a:t>2019-10-12</a:t>
            </a:fld>
            <a:endParaRPr lang="sv-SE"/>
          </a:p>
        </p:txBody>
      </p:sp>
      <p:sp>
        <p:nvSpPr>
          <p:cNvPr id="7" name="Platshållare för sidfot 6">
            <a:extLst>
              <a:ext uri="{FF2B5EF4-FFF2-40B4-BE49-F238E27FC236}">
                <a16:creationId xmlns:a16="http://schemas.microsoft.com/office/drawing/2014/main" id="{DF3B408B-599B-4976-BEA7-9288A7138967}"/>
              </a:ext>
            </a:extLst>
          </p:cNvPr>
          <p:cNvSpPr>
            <a:spLocks noGrp="1"/>
          </p:cNvSpPr>
          <p:nvPr>
            <p:ph type="ftr" sz="quarter" idx="11"/>
          </p:nvPr>
        </p:nvSpPr>
        <p:spPr/>
        <p:txBody>
          <a:bodyPr/>
          <a:lstStyle/>
          <a:p>
            <a:r>
              <a:rPr lang="sv-SE"/>
              <a:t>Karolinska Institutet | Nikolaos Christidis</a:t>
            </a:r>
          </a:p>
        </p:txBody>
      </p:sp>
      <p:sp>
        <p:nvSpPr>
          <p:cNvPr id="3" name="Platshållare för bildnummer 2"/>
          <p:cNvSpPr>
            <a:spLocks noGrp="1"/>
          </p:cNvSpPr>
          <p:nvPr>
            <p:ph type="sldNum" sz="quarter" idx="12"/>
          </p:nvPr>
        </p:nvSpPr>
        <p:spPr/>
        <p:txBody>
          <a:bodyPr/>
          <a:lstStyle/>
          <a:p>
            <a:fld id="{FE44EC8C-84D1-4784-A269-BAED38FEE1D8}" type="slidenum">
              <a:rPr lang="sv-SE" smtClean="0"/>
              <a:t>42</a:t>
            </a:fld>
            <a:endParaRPr lang="sv-SE"/>
          </a:p>
        </p:txBody>
      </p:sp>
      <p:sp>
        <p:nvSpPr>
          <p:cNvPr id="8" name="Rektangel 7">
            <a:extLst>
              <a:ext uri="{FF2B5EF4-FFF2-40B4-BE49-F238E27FC236}">
                <a16:creationId xmlns:a16="http://schemas.microsoft.com/office/drawing/2014/main" id="{5C54C168-9F3C-4D2D-AF63-363D10913B26}"/>
              </a:ext>
            </a:extLst>
          </p:cNvPr>
          <p:cNvSpPr/>
          <p:nvPr/>
        </p:nvSpPr>
        <p:spPr>
          <a:xfrm>
            <a:off x="-20162" y="1878504"/>
            <a:ext cx="8336577" cy="830997"/>
          </a:xfrm>
          <a:prstGeom prst="rect">
            <a:avLst/>
          </a:prstGeom>
        </p:spPr>
        <p:txBody>
          <a:bodyPr wrap="square">
            <a:spAutoFit/>
          </a:bodyPr>
          <a:lstStyle/>
          <a:p>
            <a:pPr lvl="1"/>
            <a:r>
              <a:rPr lang="sv-SE" sz="2000" dirty="0">
                <a:solidFill>
                  <a:schemeClr val="tx2"/>
                </a:solidFill>
              </a:rPr>
              <a:t>Kliniskt: </a:t>
            </a:r>
          </a:p>
          <a:p>
            <a:pPr marL="742950" lvl="1" indent="-285750">
              <a:buClr>
                <a:schemeClr val="accent2"/>
              </a:buClr>
              <a:buFont typeface="Wingdings" panose="05000000000000000000" pitchFamily="2" charset="2"/>
              <a:buChar char="§"/>
            </a:pPr>
            <a:r>
              <a:rPr lang="sv-SE" sz="1400" dirty="0">
                <a:solidFill>
                  <a:schemeClr val="tx2"/>
                </a:solidFill>
              </a:rPr>
              <a:t>Tänder i ök och </a:t>
            </a:r>
            <a:r>
              <a:rPr lang="sv-SE" sz="1400" dirty="0" err="1">
                <a:solidFill>
                  <a:schemeClr val="tx2"/>
                </a:solidFill>
              </a:rPr>
              <a:t>uk</a:t>
            </a:r>
            <a:r>
              <a:rPr lang="sv-SE" sz="1400" dirty="0">
                <a:solidFill>
                  <a:schemeClr val="tx2"/>
                </a:solidFill>
              </a:rPr>
              <a:t>, inga fynd, svarar normalt på kyla, ingen perkussions-, apikal- eller kronömhet, </a:t>
            </a:r>
            <a:r>
              <a:rPr lang="sv-SE" sz="1400" dirty="0" err="1">
                <a:solidFill>
                  <a:schemeClr val="tx2"/>
                </a:solidFill>
              </a:rPr>
              <a:t>frackfinder</a:t>
            </a:r>
            <a:r>
              <a:rPr lang="sv-SE" sz="1400" dirty="0">
                <a:solidFill>
                  <a:schemeClr val="tx2"/>
                </a:solidFill>
              </a:rPr>
              <a:t> inget fynd, </a:t>
            </a:r>
            <a:r>
              <a:rPr lang="sv-SE" sz="1400" dirty="0" err="1">
                <a:solidFill>
                  <a:schemeClr val="tx2"/>
                </a:solidFill>
              </a:rPr>
              <a:t>gingiva</a:t>
            </a:r>
            <a:r>
              <a:rPr lang="sv-SE" sz="1400" dirty="0">
                <a:solidFill>
                  <a:schemeClr val="tx2"/>
                </a:solidFill>
              </a:rPr>
              <a:t> </a:t>
            </a:r>
            <a:r>
              <a:rPr lang="sv-SE" sz="1400" dirty="0" err="1">
                <a:solidFill>
                  <a:schemeClr val="tx2"/>
                </a:solidFill>
              </a:rPr>
              <a:t>ua</a:t>
            </a:r>
            <a:r>
              <a:rPr lang="sv-SE" sz="1400" dirty="0">
                <a:solidFill>
                  <a:schemeClr val="tx2"/>
                </a:solidFill>
              </a:rPr>
              <a:t>, ingen </a:t>
            </a:r>
            <a:r>
              <a:rPr lang="sv-SE" sz="1400" dirty="0" err="1">
                <a:solidFill>
                  <a:schemeClr val="tx2"/>
                </a:solidFill>
              </a:rPr>
              <a:t>sonderbar</a:t>
            </a:r>
            <a:r>
              <a:rPr lang="sv-SE" sz="1400" dirty="0">
                <a:solidFill>
                  <a:schemeClr val="tx2"/>
                </a:solidFill>
              </a:rPr>
              <a:t> karies.</a:t>
            </a:r>
          </a:p>
        </p:txBody>
      </p:sp>
    </p:spTree>
    <p:extLst>
      <p:ext uri="{BB962C8B-B14F-4D97-AF65-F5344CB8AC3E}">
        <p14:creationId xmlns:p14="http://schemas.microsoft.com/office/powerpoint/2010/main" val="185467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1E58A1-FCE6-440F-AB88-0A1B216D726B}"/>
              </a:ext>
            </a:extLst>
          </p:cNvPr>
          <p:cNvSpPr>
            <a:spLocks noGrp="1"/>
          </p:cNvSpPr>
          <p:nvPr>
            <p:ph type="title"/>
          </p:nvPr>
        </p:nvSpPr>
        <p:spPr/>
        <p:txBody>
          <a:bodyPr>
            <a:normAutofit/>
          </a:bodyPr>
          <a:lstStyle/>
          <a:p>
            <a:r>
              <a:rPr lang="sv-SE">
                <a:solidFill>
                  <a:srgbClr val="FFFFFF"/>
                </a:solidFill>
              </a:rPr>
              <a:t>Vad misstänker du att anna besväras av?</a:t>
            </a:r>
          </a:p>
        </p:txBody>
      </p:sp>
      <p:sp>
        <p:nvSpPr>
          <p:cNvPr id="3" name="Platshållare för innehåll 2">
            <a:extLst>
              <a:ext uri="{FF2B5EF4-FFF2-40B4-BE49-F238E27FC236}">
                <a16:creationId xmlns:a16="http://schemas.microsoft.com/office/drawing/2014/main" id="{AABF5BBD-CE3E-428F-A22B-B13E4F196AA5}"/>
              </a:ext>
            </a:extLst>
          </p:cNvPr>
          <p:cNvSpPr>
            <a:spLocks noGrp="1"/>
          </p:cNvSpPr>
          <p:nvPr>
            <p:ph idx="1"/>
          </p:nvPr>
        </p:nvSpPr>
        <p:spPr>
          <a:xfrm>
            <a:off x="3388223" y="2346513"/>
            <a:ext cx="4136105" cy="3678303"/>
          </a:xfrm>
        </p:spPr>
        <p:txBody>
          <a:bodyPr>
            <a:normAutofit/>
          </a:bodyPr>
          <a:lstStyle/>
          <a:p>
            <a:pPr marL="0" indent="0">
              <a:buNone/>
            </a:pPr>
            <a:r>
              <a:rPr lang="sv-SE" b="1" dirty="0"/>
              <a:t>Tentativa diagnoser:</a:t>
            </a:r>
          </a:p>
          <a:p>
            <a:pPr marL="342900" indent="-342900">
              <a:buFont typeface="+mj-lt"/>
              <a:buAutoNum type="alphaLcParenR"/>
            </a:pPr>
            <a:r>
              <a:rPr lang="sv-SE" dirty="0"/>
              <a:t>Symptomatisk pulpit</a:t>
            </a:r>
          </a:p>
          <a:p>
            <a:pPr marL="342900" indent="-342900">
              <a:buFont typeface="+mj-lt"/>
              <a:buAutoNum type="alphaLcParenR"/>
            </a:pPr>
            <a:r>
              <a:rPr lang="sv-SE" dirty="0" err="1"/>
              <a:t>Myofasciell</a:t>
            </a:r>
            <a:r>
              <a:rPr lang="sv-SE" dirty="0"/>
              <a:t> smärta med refererad smärta</a:t>
            </a:r>
          </a:p>
          <a:p>
            <a:pPr marL="342900" indent="-342900">
              <a:buFont typeface="+mj-lt"/>
              <a:buAutoNum type="alphaLcParenR"/>
            </a:pPr>
            <a:r>
              <a:rPr lang="sv-SE" dirty="0"/>
              <a:t>Sinuit</a:t>
            </a:r>
          </a:p>
          <a:p>
            <a:pPr marL="342900" indent="-342900">
              <a:buFont typeface="+mj-lt"/>
              <a:buAutoNum type="alphaLcParenR"/>
            </a:pPr>
            <a:r>
              <a:rPr lang="sv-SE" dirty="0" err="1"/>
              <a:t>Pretrigeminal</a:t>
            </a:r>
            <a:r>
              <a:rPr lang="sv-SE" dirty="0"/>
              <a:t> neuralgi</a:t>
            </a:r>
          </a:p>
          <a:p>
            <a:pPr marL="342900" indent="-342900">
              <a:buFont typeface="+mj-lt"/>
              <a:buAutoNum type="alphaLcParenR"/>
            </a:pPr>
            <a:r>
              <a:rPr lang="sv-SE" dirty="0"/>
              <a:t>Symptomatisk apikal parodontit</a:t>
            </a:r>
          </a:p>
          <a:p>
            <a:endParaRPr lang="sv-SE" dirty="0"/>
          </a:p>
        </p:txBody>
      </p:sp>
      <p:sp>
        <p:nvSpPr>
          <p:cNvPr id="4" name="Platshållare för datum 3">
            <a:extLst>
              <a:ext uri="{FF2B5EF4-FFF2-40B4-BE49-F238E27FC236}">
                <a16:creationId xmlns:a16="http://schemas.microsoft.com/office/drawing/2014/main" id="{DE5107F0-FFD6-4A01-A587-AC579F8BC491}"/>
              </a:ext>
            </a:extLst>
          </p:cNvPr>
          <p:cNvSpPr>
            <a:spLocks noGrp="1"/>
          </p:cNvSpPr>
          <p:nvPr>
            <p:ph type="dt" sz="half" idx="10"/>
          </p:nvPr>
        </p:nvSpPr>
        <p:spPr/>
        <p:txBody>
          <a:bodyPr>
            <a:normAutofit/>
          </a:bodyPr>
          <a:lstStyle/>
          <a:p>
            <a:pPr>
              <a:spcAft>
                <a:spcPts val="600"/>
              </a:spcAft>
            </a:pPr>
            <a:fld id="{54DF8364-1528-479B-953E-CEE43F5FDD31}" type="datetime1">
              <a:rPr lang="sv-SE" smtClean="0"/>
              <a:pPr>
                <a:spcAft>
                  <a:spcPts val="600"/>
                </a:spcAft>
              </a:pPr>
              <a:t>2019-10-12</a:t>
            </a:fld>
            <a:endParaRPr lang="en-US"/>
          </a:p>
        </p:txBody>
      </p:sp>
      <p:sp>
        <p:nvSpPr>
          <p:cNvPr id="5" name="Platshållare för sidfot 4">
            <a:extLst>
              <a:ext uri="{FF2B5EF4-FFF2-40B4-BE49-F238E27FC236}">
                <a16:creationId xmlns:a16="http://schemas.microsoft.com/office/drawing/2014/main" id="{B0943C14-349D-4349-B452-D2BAB58F1084}"/>
              </a:ext>
            </a:extLst>
          </p:cNvPr>
          <p:cNvSpPr>
            <a:spLocks noGrp="1"/>
          </p:cNvSpPr>
          <p:nvPr>
            <p:ph type="ftr" sz="quarter" idx="11"/>
          </p:nvPr>
        </p:nvSpPr>
        <p:spPr/>
        <p:txBody>
          <a:bodyPr>
            <a:normAutofit/>
          </a:bodyPr>
          <a:lstStyle/>
          <a:p>
            <a:pPr>
              <a:spcAft>
                <a:spcPts val="600"/>
              </a:spcAft>
            </a:pPr>
            <a:r>
              <a:rPr lang="en-US"/>
              <a:t>Karolinska Institutet | Nikolaos Christidis</a:t>
            </a:r>
          </a:p>
        </p:txBody>
      </p:sp>
      <p:sp>
        <p:nvSpPr>
          <p:cNvPr id="6" name="Platshållare för bildnummer 5">
            <a:extLst>
              <a:ext uri="{FF2B5EF4-FFF2-40B4-BE49-F238E27FC236}">
                <a16:creationId xmlns:a16="http://schemas.microsoft.com/office/drawing/2014/main" id="{0FEF48C9-58F8-44CA-A237-F11183B798C9}"/>
              </a:ext>
            </a:extLst>
          </p:cNvPr>
          <p:cNvSpPr>
            <a:spLocks noGrp="1"/>
          </p:cNvSpPr>
          <p:nvPr>
            <p:ph type="sldNum" sz="quarter" idx="12"/>
          </p:nvPr>
        </p:nvSpPr>
        <p:spPr/>
        <p:txBody>
          <a:bodyPr>
            <a:normAutofit/>
          </a:bodyPr>
          <a:lstStyle/>
          <a:p>
            <a:pPr>
              <a:spcAft>
                <a:spcPts val="600"/>
              </a:spcAft>
            </a:pPr>
            <a:fld id="{D57F1E4F-1CFF-5643-939E-217C01CDF565}" type="slidenum">
              <a:rPr lang="en-US" smtClean="0"/>
              <a:pPr>
                <a:spcAft>
                  <a:spcPts val="600"/>
                </a:spcAft>
              </a:pPr>
              <a:t>43</a:t>
            </a:fld>
            <a:endParaRPr lang="en-US"/>
          </a:p>
        </p:txBody>
      </p:sp>
      <p:pic>
        <p:nvPicPr>
          <p:cNvPr id="10" name="Graphic 9">
            <a:extLst>
              <a:ext uri="{FF2B5EF4-FFF2-40B4-BE49-F238E27FC236}">
                <a16:creationId xmlns:a16="http://schemas.microsoft.com/office/drawing/2014/main" id="{C296EBC2-EF5B-4EF3-AFF9-5A1F26377B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2918" y="2946224"/>
            <a:ext cx="2478882" cy="2478882"/>
          </a:xfrm>
          <a:prstGeom prst="rect">
            <a:avLst/>
          </a:prstGeom>
        </p:spPr>
      </p:pic>
    </p:spTree>
    <p:extLst>
      <p:ext uri="{BB962C8B-B14F-4D97-AF65-F5344CB8AC3E}">
        <p14:creationId xmlns:p14="http://schemas.microsoft.com/office/powerpoint/2010/main" val="34645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4" end="4"/>
                                            </p:txEl>
                                          </p:spTgt>
                                        </p:tgtEl>
                                        <p:attrNameLst>
                                          <p:attrName>style.fontWeight</p:attrName>
                                        </p:attrNameLst>
                                      </p:cBhvr>
                                      <p:to>
                                        <p:strVal val="bold"/>
                                      </p:to>
                                    </p:set>
                                  </p:childTnLst>
                                </p:cTn>
                              </p:par>
                            </p:childTnLst>
                          </p:cTn>
                        </p:par>
                        <p:par>
                          <p:cTn id="7" fill="hold">
                            <p:stCondLst>
                              <p:cond delay="525"/>
                            </p:stCondLst>
                            <p:childTnLst>
                              <p:par>
                                <p:cTn id="8" presetID="10" presetClass="entr" presetSubtype="0"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Patientfall</a:t>
            </a:r>
          </a:p>
        </p:txBody>
      </p:sp>
      <p:sp>
        <p:nvSpPr>
          <p:cNvPr id="4" name="Platshållare för innehåll 3"/>
          <p:cNvSpPr>
            <a:spLocks noGrp="1"/>
          </p:cNvSpPr>
          <p:nvPr>
            <p:ph sz="half" idx="1"/>
          </p:nvPr>
        </p:nvSpPr>
        <p:spPr>
          <a:xfrm>
            <a:off x="435893" y="3053431"/>
            <a:ext cx="4066793" cy="3633047"/>
          </a:xfrm>
        </p:spPr>
        <p:txBody>
          <a:bodyPr anchor="t">
            <a:normAutofit fontScale="25000" lnSpcReduction="20000"/>
          </a:bodyPr>
          <a:lstStyle/>
          <a:p>
            <a:pPr>
              <a:buNone/>
            </a:pPr>
            <a:r>
              <a:rPr lang="sv-SE" sz="8000" dirty="0"/>
              <a:t>Bettfysiologiskt status:</a:t>
            </a:r>
            <a:endParaRPr lang="sv-SE" sz="8000" b="1" dirty="0"/>
          </a:p>
          <a:p>
            <a:pPr>
              <a:buNone/>
            </a:pPr>
            <a:r>
              <a:rPr lang="sv-SE" sz="4400" b="1" dirty="0"/>
              <a:t>Käkleder			HÖ – VÄ</a:t>
            </a:r>
          </a:p>
          <a:p>
            <a:pPr>
              <a:lnSpc>
                <a:spcPct val="90000"/>
              </a:lnSpc>
              <a:spcBef>
                <a:spcPct val="10000"/>
              </a:spcBef>
              <a:buNone/>
            </a:pPr>
            <a:r>
              <a:rPr lang="sv-SE" sz="4400" dirty="0"/>
              <a:t>Lateral pol			     J – N   </a:t>
            </a:r>
          </a:p>
          <a:p>
            <a:pPr>
              <a:lnSpc>
                <a:spcPct val="90000"/>
              </a:lnSpc>
              <a:spcBef>
                <a:spcPct val="10000"/>
              </a:spcBef>
              <a:buNone/>
            </a:pPr>
            <a:r>
              <a:rPr lang="sv-SE" sz="4400" dirty="0"/>
              <a:t>	</a:t>
            </a:r>
            <a:r>
              <a:rPr lang="sv-SE" sz="4400" dirty="0">
                <a:solidFill>
                  <a:srgbClr val="0070C0"/>
                </a:solidFill>
              </a:rPr>
              <a:t>Känns igen		   N – N </a:t>
            </a:r>
          </a:p>
          <a:p>
            <a:pPr>
              <a:lnSpc>
                <a:spcPct val="90000"/>
              </a:lnSpc>
              <a:spcBef>
                <a:spcPct val="10000"/>
              </a:spcBef>
              <a:buNone/>
            </a:pPr>
            <a:r>
              <a:rPr lang="sv-SE" sz="4400" dirty="0"/>
              <a:t>Runt lateral pol	       	     J – N </a:t>
            </a:r>
          </a:p>
          <a:p>
            <a:pPr>
              <a:lnSpc>
                <a:spcPct val="90000"/>
              </a:lnSpc>
              <a:spcBef>
                <a:spcPct val="10000"/>
              </a:spcBef>
              <a:buNone/>
            </a:pPr>
            <a:r>
              <a:rPr lang="sv-SE" sz="4400" dirty="0"/>
              <a:t>	</a:t>
            </a:r>
            <a:r>
              <a:rPr lang="sv-SE" sz="4400" dirty="0">
                <a:solidFill>
                  <a:srgbClr val="0070C0"/>
                </a:solidFill>
              </a:rPr>
              <a:t>Känns igen	      	   N – N</a:t>
            </a:r>
            <a:r>
              <a:rPr lang="sv-SE" sz="4400" dirty="0"/>
              <a:t> 	      </a:t>
            </a:r>
          </a:p>
          <a:p>
            <a:pPr>
              <a:lnSpc>
                <a:spcPct val="90000"/>
              </a:lnSpc>
              <a:spcBef>
                <a:spcPct val="10000"/>
              </a:spcBef>
              <a:buNone/>
            </a:pPr>
            <a:r>
              <a:rPr lang="sv-SE" sz="4400" dirty="0"/>
              <a:t>Knäppning     	      	   N – N </a:t>
            </a:r>
          </a:p>
          <a:p>
            <a:pPr>
              <a:lnSpc>
                <a:spcPct val="90000"/>
              </a:lnSpc>
              <a:spcBef>
                <a:spcPct val="10000"/>
              </a:spcBef>
              <a:buNone/>
            </a:pPr>
            <a:r>
              <a:rPr lang="sv-SE" sz="4400" dirty="0" err="1"/>
              <a:t>Krepitation</a:t>
            </a:r>
            <a:r>
              <a:rPr lang="sv-SE" sz="4400" dirty="0"/>
              <a:t>	     	 	   N – N </a:t>
            </a:r>
          </a:p>
          <a:p>
            <a:pPr>
              <a:lnSpc>
                <a:spcPct val="90000"/>
              </a:lnSpc>
              <a:spcBef>
                <a:spcPct val="10000"/>
              </a:spcBef>
              <a:buNone/>
            </a:pPr>
            <a:endParaRPr lang="sv-SE" sz="800" dirty="0"/>
          </a:p>
          <a:p>
            <a:pPr>
              <a:buNone/>
            </a:pPr>
            <a:endParaRPr lang="sv-SE" sz="3200" b="1" dirty="0"/>
          </a:p>
          <a:p>
            <a:pPr>
              <a:buNone/>
            </a:pPr>
            <a:r>
              <a:rPr lang="sv-SE" sz="4400" b="1" dirty="0"/>
              <a:t>Muskulatur	 	HÖ – VÄ</a:t>
            </a:r>
          </a:p>
          <a:p>
            <a:pPr>
              <a:lnSpc>
                <a:spcPct val="90000"/>
              </a:lnSpc>
              <a:spcBef>
                <a:spcPct val="10000"/>
              </a:spcBef>
              <a:buNone/>
            </a:pPr>
            <a:r>
              <a:rPr lang="sv-SE" sz="4400" dirty="0"/>
              <a:t>Temporalis 	      		     J – J </a:t>
            </a:r>
          </a:p>
          <a:p>
            <a:pPr>
              <a:lnSpc>
                <a:spcPct val="90000"/>
              </a:lnSpc>
              <a:spcBef>
                <a:spcPct val="10000"/>
              </a:spcBef>
              <a:buNone/>
            </a:pPr>
            <a:r>
              <a:rPr lang="sv-SE" sz="4400" dirty="0"/>
              <a:t>	</a:t>
            </a:r>
            <a:r>
              <a:rPr lang="sv-SE" sz="4400" dirty="0">
                <a:solidFill>
                  <a:srgbClr val="0070C0"/>
                </a:solidFill>
              </a:rPr>
              <a:t>Känns igen</a:t>
            </a:r>
            <a:r>
              <a:rPr lang="sv-SE" sz="4400" dirty="0"/>
              <a:t>	        	   </a:t>
            </a:r>
            <a:r>
              <a:rPr lang="sv-SE" sz="4400" dirty="0">
                <a:solidFill>
                  <a:srgbClr val="0070C0"/>
                </a:solidFill>
              </a:rPr>
              <a:t>N – N </a:t>
            </a:r>
          </a:p>
          <a:p>
            <a:pPr>
              <a:lnSpc>
                <a:spcPct val="90000"/>
              </a:lnSpc>
              <a:spcBef>
                <a:spcPct val="10000"/>
              </a:spcBef>
              <a:buNone/>
            </a:pPr>
            <a:r>
              <a:rPr lang="sv-SE" sz="4400" dirty="0"/>
              <a:t>Masseter 		        	     J – J </a:t>
            </a:r>
          </a:p>
          <a:p>
            <a:pPr>
              <a:lnSpc>
                <a:spcPct val="90000"/>
              </a:lnSpc>
              <a:spcBef>
                <a:spcPct val="10000"/>
              </a:spcBef>
              <a:buNone/>
            </a:pPr>
            <a:r>
              <a:rPr lang="sv-SE" sz="4400" dirty="0"/>
              <a:t>	</a:t>
            </a:r>
            <a:r>
              <a:rPr lang="sv-SE" sz="4400" dirty="0">
                <a:solidFill>
                  <a:srgbClr val="0070C0"/>
                </a:solidFill>
              </a:rPr>
              <a:t>Känns igen	        	   N – N</a:t>
            </a:r>
          </a:p>
          <a:p>
            <a:pPr>
              <a:lnSpc>
                <a:spcPct val="90000"/>
              </a:lnSpc>
              <a:spcBef>
                <a:spcPct val="10000"/>
              </a:spcBef>
              <a:buNone/>
            </a:pPr>
            <a:endParaRPr lang="sv-SE" sz="2700" dirty="0">
              <a:solidFill>
                <a:srgbClr val="0070C0"/>
              </a:solidFill>
            </a:endParaRPr>
          </a:p>
          <a:p>
            <a:pPr>
              <a:lnSpc>
                <a:spcPct val="90000"/>
              </a:lnSpc>
              <a:spcBef>
                <a:spcPct val="10000"/>
              </a:spcBef>
              <a:buNone/>
            </a:pPr>
            <a:endParaRPr lang="sv-SE" sz="2700" dirty="0">
              <a:solidFill>
                <a:srgbClr val="0070C0"/>
              </a:solidFill>
            </a:endParaRPr>
          </a:p>
        </p:txBody>
      </p:sp>
      <p:sp>
        <p:nvSpPr>
          <p:cNvPr id="5" name="Platshållare för innehåll 4"/>
          <p:cNvSpPr>
            <a:spLocks noGrp="1"/>
          </p:cNvSpPr>
          <p:nvPr>
            <p:ph sz="half" idx="2"/>
          </p:nvPr>
        </p:nvSpPr>
        <p:spPr>
          <a:xfrm>
            <a:off x="4641313" y="3180329"/>
            <a:ext cx="4066794" cy="3633047"/>
          </a:xfrm>
        </p:spPr>
        <p:txBody>
          <a:bodyPr anchor="t">
            <a:normAutofit fontScale="25000" lnSpcReduction="20000"/>
          </a:bodyPr>
          <a:lstStyle/>
          <a:p>
            <a:pPr marL="0" indent="0">
              <a:buNone/>
            </a:pPr>
            <a:endParaRPr lang="sv-SE" sz="4000" b="1" dirty="0"/>
          </a:p>
          <a:p>
            <a:pPr marL="0" indent="0">
              <a:buNone/>
            </a:pPr>
            <a:r>
              <a:rPr lang="sv-SE" sz="4400" b="1" dirty="0"/>
              <a:t>Käkfunktion	 	mm		smärta</a:t>
            </a:r>
          </a:p>
          <a:p>
            <a:pPr marL="0" indent="0">
              <a:lnSpc>
                <a:spcPct val="90000"/>
              </a:lnSpc>
              <a:spcBef>
                <a:spcPct val="10000"/>
              </a:spcBef>
              <a:buNone/>
            </a:pPr>
            <a:r>
              <a:rPr lang="sv-SE" sz="4400" dirty="0"/>
              <a:t>Max gapförmåga	  	 39  	   	    N</a:t>
            </a:r>
          </a:p>
          <a:p>
            <a:pPr marL="0" indent="0">
              <a:lnSpc>
                <a:spcPct val="90000"/>
              </a:lnSpc>
              <a:spcBef>
                <a:spcPct val="10000"/>
              </a:spcBef>
              <a:buNone/>
            </a:pPr>
            <a:r>
              <a:rPr lang="sv-SE" sz="4400" dirty="0"/>
              <a:t>Max sidorörelse hö	   9                 N</a:t>
            </a:r>
          </a:p>
          <a:p>
            <a:pPr marL="0" indent="0">
              <a:lnSpc>
                <a:spcPct val="90000"/>
              </a:lnSpc>
              <a:spcBef>
                <a:spcPct val="10000"/>
              </a:spcBef>
              <a:buNone/>
            </a:pPr>
            <a:r>
              <a:rPr lang="sv-SE" sz="4400" dirty="0"/>
              <a:t>Max sidorörelse </a:t>
            </a:r>
            <a:r>
              <a:rPr lang="sv-SE" sz="4400" dirty="0" err="1"/>
              <a:t>vä</a:t>
            </a:r>
            <a:r>
              <a:rPr lang="sv-SE" sz="4400" dirty="0"/>
              <a:t>	   8                 N</a:t>
            </a:r>
          </a:p>
          <a:p>
            <a:pPr marL="0" indent="0">
              <a:lnSpc>
                <a:spcPct val="90000"/>
              </a:lnSpc>
              <a:spcBef>
                <a:spcPct val="10000"/>
              </a:spcBef>
              <a:buNone/>
            </a:pPr>
            <a:r>
              <a:rPr lang="sv-SE" sz="4400" dirty="0"/>
              <a:t>Max </a:t>
            </a:r>
            <a:r>
              <a:rPr lang="sv-SE" sz="4400" dirty="0" err="1"/>
              <a:t>protrusion</a:t>
            </a:r>
            <a:r>
              <a:rPr lang="sv-SE" sz="4400" dirty="0"/>
              <a:t>	    	   9                 N</a:t>
            </a:r>
          </a:p>
          <a:p>
            <a:pPr marL="0" indent="0">
              <a:lnSpc>
                <a:spcPct val="90000"/>
              </a:lnSpc>
              <a:spcBef>
                <a:spcPct val="10000"/>
              </a:spcBef>
              <a:buNone/>
            </a:pPr>
            <a:r>
              <a:rPr lang="sv-SE" sz="4400" i="1" dirty="0"/>
              <a:t>Rak gapningsrörelse, ingen deviation</a:t>
            </a:r>
          </a:p>
          <a:p>
            <a:pPr marL="0" indent="0">
              <a:buNone/>
            </a:pPr>
            <a:endParaRPr lang="sv-SE" sz="3300" b="1" dirty="0"/>
          </a:p>
          <a:p>
            <a:pPr marL="0" indent="0">
              <a:buNone/>
            </a:pPr>
            <a:r>
              <a:rPr lang="sv-SE" sz="4400" b="1" dirty="0"/>
              <a:t>Ocklusion</a:t>
            </a:r>
          </a:p>
          <a:p>
            <a:pPr marL="0" indent="0">
              <a:lnSpc>
                <a:spcPct val="90000"/>
              </a:lnSpc>
              <a:spcBef>
                <a:spcPct val="10000"/>
              </a:spcBef>
              <a:buNone/>
            </a:pPr>
            <a:r>
              <a:rPr lang="sv-SE" sz="4400" dirty="0"/>
              <a:t>IP: 	18-13, 22-28</a:t>
            </a:r>
          </a:p>
          <a:p>
            <a:pPr marL="0" indent="0">
              <a:lnSpc>
                <a:spcPct val="90000"/>
              </a:lnSpc>
              <a:spcBef>
                <a:spcPct val="10000"/>
              </a:spcBef>
              <a:buNone/>
            </a:pPr>
            <a:r>
              <a:rPr lang="sv-SE" sz="4400" dirty="0"/>
              <a:t>RP:	17, glidning RP-IP &lt; 0.5 mm</a:t>
            </a:r>
          </a:p>
          <a:p>
            <a:pPr marL="0" indent="0">
              <a:lnSpc>
                <a:spcPct val="90000"/>
              </a:lnSpc>
              <a:spcBef>
                <a:spcPct val="10000"/>
              </a:spcBef>
              <a:buNone/>
            </a:pPr>
            <a:r>
              <a:rPr lang="sv-SE" sz="4400" dirty="0"/>
              <a:t>LTR: 	13, 23/24</a:t>
            </a:r>
          </a:p>
          <a:p>
            <a:pPr marL="0" indent="0">
              <a:lnSpc>
                <a:spcPct val="90000"/>
              </a:lnSpc>
              <a:spcBef>
                <a:spcPct val="10000"/>
              </a:spcBef>
              <a:buNone/>
            </a:pPr>
            <a:r>
              <a:rPr lang="sv-SE" sz="4400" dirty="0"/>
              <a:t>PTR:	12-22</a:t>
            </a:r>
          </a:p>
          <a:p>
            <a:pPr marL="0" indent="0">
              <a:lnSpc>
                <a:spcPct val="90000"/>
              </a:lnSpc>
              <a:spcBef>
                <a:spcPct val="10000"/>
              </a:spcBef>
              <a:buNone/>
            </a:pPr>
            <a:r>
              <a:rPr lang="sv-SE" sz="4400" dirty="0"/>
              <a:t>MTR:	inga interferenser</a:t>
            </a:r>
            <a:endParaRPr lang="sv-SE" sz="2800" dirty="0"/>
          </a:p>
          <a:p>
            <a:pPr marL="0" indent="0">
              <a:lnSpc>
                <a:spcPct val="90000"/>
              </a:lnSpc>
              <a:spcBef>
                <a:spcPct val="10000"/>
              </a:spcBef>
              <a:buNone/>
            </a:pPr>
            <a:endParaRPr lang="sv-SE" sz="2800" dirty="0"/>
          </a:p>
          <a:p>
            <a:endParaRPr lang="sv-SE" dirty="0"/>
          </a:p>
        </p:txBody>
      </p:sp>
      <p:sp>
        <p:nvSpPr>
          <p:cNvPr id="6" name="Platshållare för datum 5">
            <a:extLst>
              <a:ext uri="{FF2B5EF4-FFF2-40B4-BE49-F238E27FC236}">
                <a16:creationId xmlns:a16="http://schemas.microsoft.com/office/drawing/2014/main" id="{EDEA42CF-FF85-4261-8A13-767FABC70143}"/>
              </a:ext>
            </a:extLst>
          </p:cNvPr>
          <p:cNvSpPr>
            <a:spLocks noGrp="1"/>
          </p:cNvSpPr>
          <p:nvPr>
            <p:ph type="dt" sz="half" idx="10"/>
          </p:nvPr>
        </p:nvSpPr>
        <p:spPr/>
        <p:txBody>
          <a:bodyPr/>
          <a:lstStyle/>
          <a:p>
            <a:fld id="{7DDC94C2-34CF-4983-A5D2-F412A2604B2E}" type="datetime1">
              <a:rPr lang="sv-SE" smtClean="0"/>
              <a:t>2019-10-12</a:t>
            </a:fld>
            <a:endParaRPr lang="sv-SE"/>
          </a:p>
        </p:txBody>
      </p:sp>
      <p:sp>
        <p:nvSpPr>
          <p:cNvPr id="7" name="Platshållare för sidfot 6">
            <a:extLst>
              <a:ext uri="{FF2B5EF4-FFF2-40B4-BE49-F238E27FC236}">
                <a16:creationId xmlns:a16="http://schemas.microsoft.com/office/drawing/2014/main" id="{DF3B408B-599B-4976-BEA7-9288A7138967}"/>
              </a:ext>
            </a:extLst>
          </p:cNvPr>
          <p:cNvSpPr>
            <a:spLocks noGrp="1"/>
          </p:cNvSpPr>
          <p:nvPr>
            <p:ph type="ftr" sz="quarter" idx="11"/>
          </p:nvPr>
        </p:nvSpPr>
        <p:spPr/>
        <p:txBody>
          <a:bodyPr/>
          <a:lstStyle/>
          <a:p>
            <a:r>
              <a:rPr lang="sv-SE"/>
              <a:t>Karolinska Institutet | Nikolaos Christidis</a:t>
            </a:r>
          </a:p>
        </p:txBody>
      </p:sp>
      <p:sp>
        <p:nvSpPr>
          <p:cNvPr id="3" name="Platshållare för bildnummer 2"/>
          <p:cNvSpPr>
            <a:spLocks noGrp="1"/>
          </p:cNvSpPr>
          <p:nvPr>
            <p:ph type="sldNum" sz="quarter" idx="12"/>
          </p:nvPr>
        </p:nvSpPr>
        <p:spPr/>
        <p:txBody>
          <a:bodyPr/>
          <a:lstStyle/>
          <a:p>
            <a:fld id="{FE44EC8C-84D1-4784-A269-BAED38FEE1D8}" type="slidenum">
              <a:rPr lang="sv-SE" smtClean="0"/>
              <a:t>44</a:t>
            </a:fld>
            <a:endParaRPr lang="sv-SE"/>
          </a:p>
        </p:txBody>
      </p:sp>
      <p:sp>
        <p:nvSpPr>
          <p:cNvPr id="8" name="Rektangel 7">
            <a:extLst>
              <a:ext uri="{FF2B5EF4-FFF2-40B4-BE49-F238E27FC236}">
                <a16:creationId xmlns:a16="http://schemas.microsoft.com/office/drawing/2014/main" id="{5C54C168-9F3C-4D2D-AF63-363D10913B26}"/>
              </a:ext>
            </a:extLst>
          </p:cNvPr>
          <p:cNvSpPr/>
          <p:nvPr/>
        </p:nvSpPr>
        <p:spPr>
          <a:xfrm>
            <a:off x="-20162" y="1878504"/>
            <a:ext cx="8336577" cy="1046440"/>
          </a:xfrm>
          <a:prstGeom prst="rect">
            <a:avLst/>
          </a:prstGeom>
        </p:spPr>
        <p:txBody>
          <a:bodyPr wrap="square">
            <a:spAutoFit/>
          </a:bodyPr>
          <a:lstStyle/>
          <a:p>
            <a:pPr lvl="1"/>
            <a:r>
              <a:rPr lang="sv-SE" sz="2000" dirty="0">
                <a:solidFill>
                  <a:schemeClr val="tx2"/>
                </a:solidFill>
              </a:rPr>
              <a:t>Kliniskt: </a:t>
            </a:r>
          </a:p>
          <a:p>
            <a:pPr marL="742950" lvl="1" indent="-285750">
              <a:buClr>
                <a:schemeClr val="accent2"/>
              </a:buClr>
              <a:buFont typeface="Wingdings" panose="05000000000000000000" pitchFamily="2" charset="2"/>
              <a:buChar char="§"/>
            </a:pPr>
            <a:r>
              <a:rPr lang="sv-SE" sz="1400" dirty="0">
                <a:solidFill>
                  <a:schemeClr val="tx2"/>
                </a:solidFill>
              </a:rPr>
              <a:t>Tänder i ök och </a:t>
            </a:r>
            <a:r>
              <a:rPr lang="sv-SE" sz="1400" dirty="0" err="1">
                <a:solidFill>
                  <a:schemeClr val="tx2"/>
                </a:solidFill>
              </a:rPr>
              <a:t>uk</a:t>
            </a:r>
            <a:r>
              <a:rPr lang="sv-SE" sz="1400" dirty="0">
                <a:solidFill>
                  <a:schemeClr val="tx2"/>
                </a:solidFill>
              </a:rPr>
              <a:t>, inga fynd, svarar normalt på kyla, ingen perkussions-, apikal- eller kronömhet, </a:t>
            </a:r>
            <a:r>
              <a:rPr lang="sv-SE" sz="1400" dirty="0" err="1">
                <a:solidFill>
                  <a:schemeClr val="tx2"/>
                </a:solidFill>
              </a:rPr>
              <a:t>frackfinder</a:t>
            </a:r>
            <a:r>
              <a:rPr lang="sv-SE" sz="1400" dirty="0">
                <a:solidFill>
                  <a:schemeClr val="tx2"/>
                </a:solidFill>
              </a:rPr>
              <a:t> inget fynd, </a:t>
            </a:r>
            <a:r>
              <a:rPr lang="sv-SE" sz="1400" dirty="0" err="1">
                <a:solidFill>
                  <a:schemeClr val="tx2"/>
                </a:solidFill>
              </a:rPr>
              <a:t>gingiva</a:t>
            </a:r>
            <a:r>
              <a:rPr lang="sv-SE" sz="1400" dirty="0">
                <a:solidFill>
                  <a:schemeClr val="tx2"/>
                </a:solidFill>
              </a:rPr>
              <a:t> </a:t>
            </a:r>
            <a:r>
              <a:rPr lang="sv-SE" sz="1400" dirty="0" err="1">
                <a:solidFill>
                  <a:schemeClr val="tx2"/>
                </a:solidFill>
              </a:rPr>
              <a:t>ua</a:t>
            </a:r>
            <a:r>
              <a:rPr lang="sv-SE" sz="1400" dirty="0">
                <a:solidFill>
                  <a:schemeClr val="tx2"/>
                </a:solidFill>
              </a:rPr>
              <a:t>, ingen </a:t>
            </a:r>
            <a:r>
              <a:rPr lang="sv-SE" sz="1400" dirty="0" err="1">
                <a:solidFill>
                  <a:schemeClr val="tx2"/>
                </a:solidFill>
              </a:rPr>
              <a:t>sonderbar</a:t>
            </a:r>
            <a:r>
              <a:rPr lang="sv-SE" sz="1400" dirty="0">
                <a:solidFill>
                  <a:schemeClr val="tx2"/>
                </a:solidFill>
              </a:rPr>
              <a:t> karies.</a:t>
            </a:r>
          </a:p>
          <a:p>
            <a:pPr marL="742950" lvl="1" indent="-285750">
              <a:buClr>
                <a:schemeClr val="accent2"/>
              </a:buClr>
              <a:buFont typeface="Wingdings" panose="05000000000000000000" pitchFamily="2" charset="2"/>
              <a:buChar char="§"/>
            </a:pPr>
            <a:r>
              <a:rPr lang="sv-SE" sz="1400" i="1" dirty="0">
                <a:solidFill>
                  <a:schemeClr val="tx2"/>
                </a:solidFill>
              </a:rPr>
              <a:t>Rörelsesmärta vid framåt och sidoböjning av huvud</a:t>
            </a:r>
          </a:p>
        </p:txBody>
      </p:sp>
    </p:spTree>
    <p:extLst>
      <p:ext uri="{BB962C8B-B14F-4D97-AF65-F5344CB8AC3E}">
        <p14:creationId xmlns:p14="http://schemas.microsoft.com/office/powerpoint/2010/main" val="302246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1E58A1-FCE6-440F-AB88-0A1B216D726B}"/>
              </a:ext>
            </a:extLst>
          </p:cNvPr>
          <p:cNvSpPr>
            <a:spLocks noGrp="1"/>
          </p:cNvSpPr>
          <p:nvPr>
            <p:ph type="title"/>
          </p:nvPr>
        </p:nvSpPr>
        <p:spPr>
          <a:xfrm>
            <a:off x="435894" y="702156"/>
            <a:ext cx="8272212" cy="1013800"/>
          </a:xfrm>
        </p:spPr>
        <p:txBody>
          <a:bodyPr>
            <a:normAutofit/>
          </a:bodyPr>
          <a:lstStyle/>
          <a:p>
            <a:r>
              <a:rPr lang="sv-SE">
                <a:solidFill>
                  <a:srgbClr val="FFFFFF"/>
                </a:solidFill>
              </a:rPr>
              <a:t>Vad misstänker du att anna besväras av?</a:t>
            </a:r>
          </a:p>
        </p:txBody>
      </p:sp>
      <p:pic>
        <p:nvPicPr>
          <p:cNvPr id="10" name="Graphic 9">
            <a:extLst>
              <a:ext uri="{FF2B5EF4-FFF2-40B4-BE49-F238E27FC236}">
                <a16:creationId xmlns:a16="http://schemas.microsoft.com/office/drawing/2014/main" id="{C296EBC2-EF5B-4EF3-AFF9-5A1F26377B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2918" y="2946224"/>
            <a:ext cx="2478882" cy="2478882"/>
          </a:xfrm>
          <a:prstGeom prst="rect">
            <a:avLst/>
          </a:prstGeom>
        </p:spPr>
      </p:pic>
      <p:sp>
        <p:nvSpPr>
          <p:cNvPr id="3" name="Platshållare för innehåll 2">
            <a:extLst>
              <a:ext uri="{FF2B5EF4-FFF2-40B4-BE49-F238E27FC236}">
                <a16:creationId xmlns:a16="http://schemas.microsoft.com/office/drawing/2014/main" id="{AABF5BBD-CE3E-428F-A22B-B13E4F196AA5}"/>
              </a:ext>
            </a:extLst>
          </p:cNvPr>
          <p:cNvSpPr>
            <a:spLocks noGrp="1"/>
          </p:cNvSpPr>
          <p:nvPr>
            <p:ph idx="1"/>
          </p:nvPr>
        </p:nvSpPr>
        <p:spPr>
          <a:xfrm>
            <a:off x="3378993" y="2180496"/>
            <a:ext cx="5329111" cy="4045683"/>
          </a:xfrm>
        </p:spPr>
        <p:txBody>
          <a:bodyPr>
            <a:normAutofit/>
          </a:bodyPr>
          <a:lstStyle/>
          <a:p>
            <a:pPr marL="0" indent="0">
              <a:buNone/>
            </a:pPr>
            <a:r>
              <a:rPr lang="sv-SE" b="1" dirty="0"/>
              <a:t>Tentativa diagnoser:</a:t>
            </a:r>
          </a:p>
          <a:p>
            <a:pPr marL="342900" indent="-342900">
              <a:buFont typeface="+mj-lt"/>
              <a:buAutoNum type="alphaLcParenR"/>
            </a:pPr>
            <a:r>
              <a:rPr lang="sv-SE" dirty="0"/>
              <a:t>Symptomatisk pulpit</a:t>
            </a:r>
          </a:p>
          <a:p>
            <a:pPr marL="342900" indent="-342900">
              <a:buFont typeface="+mj-lt"/>
              <a:buAutoNum type="alphaLcParenR"/>
            </a:pPr>
            <a:r>
              <a:rPr lang="sv-SE" dirty="0" err="1"/>
              <a:t>Myofasciell</a:t>
            </a:r>
            <a:r>
              <a:rPr lang="sv-SE" dirty="0"/>
              <a:t> smärta med refererad smärta</a:t>
            </a:r>
          </a:p>
          <a:p>
            <a:pPr marL="342900" indent="-342900">
              <a:buFont typeface="+mj-lt"/>
              <a:buAutoNum type="alphaLcParenR"/>
            </a:pPr>
            <a:r>
              <a:rPr lang="sv-SE" dirty="0"/>
              <a:t>Sinuit</a:t>
            </a:r>
          </a:p>
          <a:p>
            <a:pPr marL="342900" indent="-342900">
              <a:buFont typeface="+mj-lt"/>
              <a:buAutoNum type="alphaLcParenR"/>
            </a:pPr>
            <a:r>
              <a:rPr lang="sv-SE" dirty="0" err="1"/>
              <a:t>Pretrigeminal</a:t>
            </a:r>
            <a:r>
              <a:rPr lang="sv-SE" dirty="0"/>
              <a:t> neuralgi</a:t>
            </a:r>
          </a:p>
          <a:p>
            <a:pPr marL="342900" indent="-342900">
              <a:buFont typeface="+mj-lt"/>
              <a:buAutoNum type="alphaLcParenR"/>
            </a:pPr>
            <a:r>
              <a:rPr lang="sv-SE" dirty="0"/>
              <a:t>Symptomatisk apikal parodontit</a:t>
            </a:r>
          </a:p>
          <a:p>
            <a:endParaRPr lang="sv-SE" dirty="0"/>
          </a:p>
        </p:txBody>
      </p:sp>
      <p:sp>
        <p:nvSpPr>
          <p:cNvPr id="5" name="Platshållare för sidfot 4">
            <a:extLst>
              <a:ext uri="{FF2B5EF4-FFF2-40B4-BE49-F238E27FC236}">
                <a16:creationId xmlns:a16="http://schemas.microsoft.com/office/drawing/2014/main" id="{B0943C14-349D-4349-B452-D2BAB58F1084}"/>
              </a:ext>
            </a:extLst>
          </p:cNvPr>
          <p:cNvSpPr>
            <a:spLocks noGrp="1"/>
          </p:cNvSpPr>
          <p:nvPr>
            <p:ph type="ftr" sz="quarter" idx="11"/>
          </p:nvPr>
        </p:nvSpPr>
        <p:spPr>
          <a:xfrm>
            <a:off x="435894" y="6400800"/>
            <a:ext cx="5187907" cy="365125"/>
          </a:xfrm>
        </p:spPr>
        <p:txBody>
          <a:bodyPr>
            <a:normAutofit/>
          </a:bodyPr>
          <a:lstStyle/>
          <a:p>
            <a:pPr>
              <a:spcAft>
                <a:spcPts val="600"/>
              </a:spcAft>
            </a:pPr>
            <a:r>
              <a:rPr lang="en-US"/>
              <a:t>Karolinska Institutet | Nikolaos Christidis</a:t>
            </a:r>
          </a:p>
        </p:txBody>
      </p:sp>
      <p:sp>
        <p:nvSpPr>
          <p:cNvPr id="4" name="Platshållare för datum 3">
            <a:extLst>
              <a:ext uri="{FF2B5EF4-FFF2-40B4-BE49-F238E27FC236}">
                <a16:creationId xmlns:a16="http://schemas.microsoft.com/office/drawing/2014/main" id="{DE5107F0-FFD6-4A01-A587-AC579F8BC491}"/>
              </a:ext>
            </a:extLst>
          </p:cNvPr>
          <p:cNvSpPr>
            <a:spLocks noGrp="1"/>
          </p:cNvSpPr>
          <p:nvPr>
            <p:ph type="dt" sz="half" idx="10"/>
          </p:nvPr>
        </p:nvSpPr>
        <p:spPr>
          <a:xfrm>
            <a:off x="5704463" y="6400800"/>
            <a:ext cx="2133599" cy="365125"/>
          </a:xfrm>
        </p:spPr>
        <p:txBody>
          <a:bodyPr>
            <a:normAutofit/>
          </a:bodyPr>
          <a:lstStyle/>
          <a:p>
            <a:pPr>
              <a:spcAft>
                <a:spcPts val="600"/>
              </a:spcAft>
            </a:pPr>
            <a:fld id="{54DF8364-1528-479B-953E-CEE43F5FDD31}" type="datetime1">
              <a:rPr lang="sv-SE" smtClean="0"/>
              <a:pPr>
                <a:spcAft>
                  <a:spcPts val="600"/>
                </a:spcAft>
              </a:pPr>
              <a:t>2019-10-12</a:t>
            </a:fld>
            <a:endParaRPr lang="en-US"/>
          </a:p>
        </p:txBody>
      </p:sp>
      <p:sp>
        <p:nvSpPr>
          <p:cNvPr id="6" name="Platshållare för bildnummer 5">
            <a:extLst>
              <a:ext uri="{FF2B5EF4-FFF2-40B4-BE49-F238E27FC236}">
                <a16:creationId xmlns:a16="http://schemas.microsoft.com/office/drawing/2014/main" id="{0FEF48C9-58F8-44CA-A237-F11183B798C9}"/>
              </a:ext>
            </a:extLst>
          </p:cNvPr>
          <p:cNvSpPr>
            <a:spLocks noGrp="1"/>
          </p:cNvSpPr>
          <p:nvPr>
            <p:ph type="sldNum" sz="quarter" idx="12"/>
          </p:nvPr>
        </p:nvSpPr>
        <p:spPr>
          <a:xfrm>
            <a:off x="7918725" y="6400800"/>
            <a:ext cx="789381" cy="365125"/>
          </a:xfrm>
        </p:spPr>
        <p:txBody>
          <a:bodyPr>
            <a:normAutofit/>
          </a:bodyPr>
          <a:lstStyle/>
          <a:p>
            <a:pPr>
              <a:spcAft>
                <a:spcPts val="600"/>
              </a:spcAft>
            </a:pPr>
            <a:fld id="{D57F1E4F-1CFF-5643-939E-217C01CDF565}" type="slidenum">
              <a:rPr lang="en-US" smtClean="0"/>
              <a:pPr>
                <a:spcAft>
                  <a:spcPts val="600"/>
                </a:spcAft>
              </a:pPr>
              <a:t>45</a:t>
            </a:fld>
            <a:endParaRPr lang="en-US"/>
          </a:p>
        </p:txBody>
      </p:sp>
    </p:spTree>
    <p:extLst>
      <p:ext uri="{BB962C8B-B14F-4D97-AF65-F5344CB8AC3E}">
        <p14:creationId xmlns:p14="http://schemas.microsoft.com/office/powerpoint/2010/main" val="425038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3" end="3"/>
                                            </p:txEl>
                                          </p:spTgt>
                                        </p:tgtEl>
                                        <p:attrNameLst>
                                          <p:attrName>style.fontWeight</p:attrName>
                                        </p:attrNameLst>
                                      </p:cBhvr>
                                      <p:to>
                                        <p:strVal val="bold"/>
                                      </p:to>
                                    </p:set>
                                  </p:childTnLst>
                                </p:cTn>
                              </p:par>
                            </p:childTnLst>
                          </p:cTn>
                        </p:par>
                        <p:par>
                          <p:cTn id="7" fill="hold">
                            <p:stCondLst>
                              <p:cond delay="150"/>
                            </p:stCondLst>
                            <p:childTnLst>
                              <p:par>
                                <p:cTn id="8" presetID="10" presetClass="entr" presetSubtype="0"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Patientfall</a:t>
            </a:r>
          </a:p>
        </p:txBody>
      </p:sp>
      <p:sp>
        <p:nvSpPr>
          <p:cNvPr id="4" name="Platshållare för innehåll 3"/>
          <p:cNvSpPr>
            <a:spLocks noGrp="1"/>
          </p:cNvSpPr>
          <p:nvPr>
            <p:ph sz="half" idx="1"/>
          </p:nvPr>
        </p:nvSpPr>
        <p:spPr>
          <a:xfrm>
            <a:off x="435893" y="3053431"/>
            <a:ext cx="4066793" cy="3633047"/>
          </a:xfrm>
        </p:spPr>
        <p:txBody>
          <a:bodyPr anchor="t">
            <a:normAutofit fontScale="25000" lnSpcReduction="20000"/>
          </a:bodyPr>
          <a:lstStyle/>
          <a:p>
            <a:pPr>
              <a:buNone/>
            </a:pPr>
            <a:r>
              <a:rPr lang="sv-SE" sz="8000" dirty="0"/>
              <a:t>Bettfysiologiskt status:</a:t>
            </a:r>
            <a:endParaRPr lang="sv-SE" sz="8000" b="1" dirty="0"/>
          </a:p>
          <a:p>
            <a:pPr>
              <a:buNone/>
            </a:pPr>
            <a:r>
              <a:rPr lang="sv-SE" sz="4400" b="1" dirty="0"/>
              <a:t>Käkleder			HÖ – VÄ</a:t>
            </a:r>
          </a:p>
          <a:p>
            <a:pPr>
              <a:lnSpc>
                <a:spcPct val="90000"/>
              </a:lnSpc>
              <a:spcBef>
                <a:spcPct val="10000"/>
              </a:spcBef>
              <a:buNone/>
            </a:pPr>
            <a:r>
              <a:rPr lang="sv-SE" sz="4400" dirty="0"/>
              <a:t>Lateral pol			     J – N   </a:t>
            </a:r>
          </a:p>
          <a:p>
            <a:pPr>
              <a:lnSpc>
                <a:spcPct val="90000"/>
              </a:lnSpc>
              <a:spcBef>
                <a:spcPct val="10000"/>
              </a:spcBef>
              <a:buNone/>
            </a:pPr>
            <a:r>
              <a:rPr lang="sv-SE" sz="4400" dirty="0"/>
              <a:t>	</a:t>
            </a:r>
            <a:r>
              <a:rPr lang="sv-SE" sz="4400" dirty="0">
                <a:solidFill>
                  <a:srgbClr val="0070C0"/>
                </a:solidFill>
              </a:rPr>
              <a:t>Känns igen		   N – N </a:t>
            </a:r>
          </a:p>
          <a:p>
            <a:pPr>
              <a:lnSpc>
                <a:spcPct val="90000"/>
              </a:lnSpc>
              <a:spcBef>
                <a:spcPct val="10000"/>
              </a:spcBef>
              <a:buNone/>
            </a:pPr>
            <a:r>
              <a:rPr lang="sv-SE" sz="4400" dirty="0"/>
              <a:t>Runt lateral pol	       	     J – N </a:t>
            </a:r>
          </a:p>
          <a:p>
            <a:pPr>
              <a:lnSpc>
                <a:spcPct val="90000"/>
              </a:lnSpc>
              <a:spcBef>
                <a:spcPct val="10000"/>
              </a:spcBef>
              <a:buNone/>
            </a:pPr>
            <a:r>
              <a:rPr lang="sv-SE" sz="4400" dirty="0"/>
              <a:t>	</a:t>
            </a:r>
            <a:r>
              <a:rPr lang="sv-SE" sz="4400" dirty="0">
                <a:solidFill>
                  <a:srgbClr val="0070C0"/>
                </a:solidFill>
              </a:rPr>
              <a:t>Känns igen	      	   N – N</a:t>
            </a:r>
            <a:r>
              <a:rPr lang="sv-SE" sz="4400" dirty="0"/>
              <a:t> 	      </a:t>
            </a:r>
          </a:p>
          <a:p>
            <a:pPr>
              <a:lnSpc>
                <a:spcPct val="90000"/>
              </a:lnSpc>
              <a:spcBef>
                <a:spcPct val="10000"/>
              </a:spcBef>
              <a:buNone/>
            </a:pPr>
            <a:r>
              <a:rPr lang="sv-SE" sz="4400" dirty="0"/>
              <a:t>Knäppning     	      	   N – N </a:t>
            </a:r>
          </a:p>
          <a:p>
            <a:pPr>
              <a:lnSpc>
                <a:spcPct val="90000"/>
              </a:lnSpc>
              <a:spcBef>
                <a:spcPct val="10000"/>
              </a:spcBef>
              <a:buNone/>
            </a:pPr>
            <a:r>
              <a:rPr lang="sv-SE" sz="4400" dirty="0" err="1"/>
              <a:t>Krepitation</a:t>
            </a:r>
            <a:r>
              <a:rPr lang="sv-SE" sz="4400" dirty="0"/>
              <a:t>	     	 	   N – N </a:t>
            </a:r>
          </a:p>
          <a:p>
            <a:pPr>
              <a:lnSpc>
                <a:spcPct val="90000"/>
              </a:lnSpc>
              <a:spcBef>
                <a:spcPct val="10000"/>
              </a:spcBef>
              <a:buNone/>
            </a:pPr>
            <a:endParaRPr lang="sv-SE" sz="800" dirty="0"/>
          </a:p>
          <a:p>
            <a:pPr>
              <a:buNone/>
            </a:pPr>
            <a:endParaRPr lang="sv-SE" sz="3200" b="1" dirty="0"/>
          </a:p>
          <a:p>
            <a:pPr>
              <a:buNone/>
            </a:pPr>
            <a:r>
              <a:rPr lang="sv-SE" sz="4400" b="1" dirty="0"/>
              <a:t>Muskulatur	 	HÖ – VÄ</a:t>
            </a:r>
          </a:p>
          <a:p>
            <a:pPr>
              <a:lnSpc>
                <a:spcPct val="90000"/>
              </a:lnSpc>
              <a:spcBef>
                <a:spcPct val="10000"/>
              </a:spcBef>
              <a:buNone/>
            </a:pPr>
            <a:r>
              <a:rPr lang="sv-SE" sz="4400" dirty="0"/>
              <a:t>Temporalis 	      		     J – J </a:t>
            </a:r>
          </a:p>
          <a:p>
            <a:pPr>
              <a:lnSpc>
                <a:spcPct val="90000"/>
              </a:lnSpc>
              <a:spcBef>
                <a:spcPct val="10000"/>
              </a:spcBef>
              <a:buNone/>
            </a:pPr>
            <a:r>
              <a:rPr lang="sv-SE" sz="4400" dirty="0"/>
              <a:t>	</a:t>
            </a:r>
            <a:r>
              <a:rPr lang="sv-SE" sz="4400" dirty="0">
                <a:solidFill>
                  <a:srgbClr val="0070C0"/>
                </a:solidFill>
              </a:rPr>
              <a:t>Känns igen</a:t>
            </a:r>
            <a:r>
              <a:rPr lang="sv-SE" sz="4400" dirty="0"/>
              <a:t>	        	   </a:t>
            </a:r>
            <a:r>
              <a:rPr lang="sv-SE" sz="4400" dirty="0">
                <a:solidFill>
                  <a:srgbClr val="0070C0"/>
                </a:solidFill>
              </a:rPr>
              <a:t>N – N </a:t>
            </a:r>
          </a:p>
          <a:p>
            <a:pPr>
              <a:lnSpc>
                <a:spcPct val="90000"/>
              </a:lnSpc>
              <a:spcBef>
                <a:spcPct val="10000"/>
              </a:spcBef>
              <a:buNone/>
            </a:pPr>
            <a:r>
              <a:rPr lang="sv-SE" sz="4400" dirty="0"/>
              <a:t>Masseter 		        	     J – J </a:t>
            </a:r>
          </a:p>
          <a:p>
            <a:pPr>
              <a:lnSpc>
                <a:spcPct val="90000"/>
              </a:lnSpc>
              <a:spcBef>
                <a:spcPct val="10000"/>
              </a:spcBef>
              <a:buNone/>
            </a:pPr>
            <a:r>
              <a:rPr lang="sv-SE" sz="4400" dirty="0"/>
              <a:t>	</a:t>
            </a:r>
            <a:r>
              <a:rPr lang="sv-SE" sz="4400" dirty="0">
                <a:solidFill>
                  <a:srgbClr val="0070C0"/>
                </a:solidFill>
              </a:rPr>
              <a:t>Känns igen	        	   N – N</a:t>
            </a:r>
          </a:p>
          <a:p>
            <a:pPr>
              <a:lnSpc>
                <a:spcPct val="90000"/>
              </a:lnSpc>
              <a:spcBef>
                <a:spcPct val="10000"/>
              </a:spcBef>
              <a:buNone/>
            </a:pPr>
            <a:endParaRPr lang="sv-SE" sz="2700" dirty="0">
              <a:solidFill>
                <a:srgbClr val="0070C0"/>
              </a:solidFill>
            </a:endParaRPr>
          </a:p>
          <a:p>
            <a:pPr>
              <a:lnSpc>
                <a:spcPct val="90000"/>
              </a:lnSpc>
              <a:spcBef>
                <a:spcPct val="10000"/>
              </a:spcBef>
              <a:buNone/>
            </a:pPr>
            <a:endParaRPr lang="sv-SE" sz="2700" dirty="0">
              <a:solidFill>
                <a:srgbClr val="0070C0"/>
              </a:solidFill>
            </a:endParaRPr>
          </a:p>
        </p:txBody>
      </p:sp>
      <p:sp>
        <p:nvSpPr>
          <p:cNvPr id="5" name="Platshållare för innehåll 4"/>
          <p:cNvSpPr>
            <a:spLocks noGrp="1"/>
          </p:cNvSpPr>
          <p:nvPr>
            <p:ph sz="half" idx="2"/>
          </p:nvPr>
        </p:nvSpPr>
        <p:spPr>
          <a:xfrm>
            <a:off x="4641313" y="3180329"/>
            <a:ext cx="4066794" cy="3633047"/>
          </a:xfrm>
        </p:spPr>
        <p:txBody>
          <a:bodyPr anchor="t">
            <a:normAutofit fontScale="25000" lnSpcReduction="20000"/>
          </a:bodyPr>
          <a:lstStyle/>
          <a:p>
            <a:pPr marL="0" indent="0">
              <a:buNone/>
            </a:pPr>
            <a:endParaRPr lang="sv-SE" sz="4000" b="1" dirty="0"/>
          </a:p>
          <a:p>
            <a:pPr marL="0" indent="0">
              <a:buNone/>
            </a:pPr>
            <a:r>
              <a:rPr lang="sv-SE" sz="4400" b="1" dirty="0"/>
              <a:t>Käkfunktion	 	mm		smärta</a:t>
            </a:r>
          </a:p>
          <a:p>
            <a:pPr marL="0" indent="0">
              <a:lnSpc>
                <a:spcPct val="90000"/>
              </a:lnSpc>
              <a:spcBef>
                <a:spcPct val="10000"/>
              </a:spcBef>
              <a:buNone/>
            </a:pPr>
            <a:r>
              <a:rPr lang="sv-SE" sz="4400" dirty="0"/>
              <a:t>Max gapförmåga	  	 39  	   	    N</a:t>
            </a:r>
          </a:p>
          <a:p>
            <a:pPr marL="0" indent="0">
              <a:lnSpc>
                <a:spcPct val="90000"/>
              </a:lnSpc>
              <a:spcBef>
                <a:spcPct val="10000"/>
              </a:spcBef>
              <a:buNone/>
            </a:pPr>
            <a:r>
              <a:rPr lang="sv-SE" sz="4400" dirty="0"/>
              <a:t>Max sidorörelse hö	   9                 N</a:t>
            </a:r>
          </a:p>
          <a:p>
            <a:pPr marL="0" indent="0">
              <a:lnSpc>
                <a:spcPct val="90000"/>
              </a:lnSpc>
              <a:spcBef>
                <a:spcPct val="10000"/>
              </a:spcBef>
              <a:buNone/>
            </a:pPr>
            <a:r>
              <a:rPr lang="sv-SE" sz="4400" dirty="0"/>
              <a:t>Max sidorörelse </a:t>
            </a:r>
            <a:r>
              <a:rPr lang="sv-SE" sz="4400" dirty="0" err="1"/>
              <a:t>vä</a:t>
            </a:r>
            <a:r>
              <a:rPr lang="sv-SE" sz="4400" dirty="0"/>
              <a:t>	   8                 N</a:t>
            </a:r>
          </a:p>
          <a:p>
            <a:pPr marL="0" indent="0">
              <a:lnSpc>
                <a:spcPct val="90000"/>
              </a:lnSpc>
              <a:spcBef>
                <a:spcPct val="10000"/>
              </a:spcBef>
              <a:buNone/>
            </a:pPr>
            <a:r>
              <a:rPr lang="sv-SE" sz="4400" dirty="0"/>
              <a:t>Max </a:t>
            </a:r>
            <a:r>
              <a:rPr lang="sv-SE" sz="4400" dirty="0" err="1"/>
              <a:t>protrusion</a:t>
            </a:r>
            <a:r>
              <a:rPr lang="sv-SE" sz="4400" dirty="0"/>
              <a:t>	    	   9                 N</a:t>
            </a:r>
          </a:p>
          <a:p>
            <a:pPr marL="0" indent="0">
              <a:lnSpc>
                <a:spcPct val="90000"/>
              </a:lnSpc>
              <a:spcBef>
                <a:spcPct val="10000"/>
              </a:spcBef>
              <a:buNone/>
            </a:pPr>
            <a:r>
              <a:rPr lang="sv-SE" sz="4400" i="1" dirty="0"/>
              <a:t>Rak gapningsrörelse, ingen deviation</a:t>
            </a:r>
          </a:p>
          <a:p>
            <a:pPr marL="0" indent="0">
              <a:buNone/>
            </a:pPr>
            <a:endParaRPr lang="sv-SE" sz="3300" b="1" dirty="0"/>
          </a:p>
          <a:p>
            <a:pPr marL="0" indent="0">
              <a:buNone/>
            </a:pPr>
            <a:r>
              <a:rPr lang="sv-SE" sz="4400" b="1" dirty="0"/>
              <a:t>Ocklusion</a:t>
            </a:r>
          </a:p>
          <a:p>
            <a:pPr marL="0" indent="0">
              <a:lnSpc>
                <a:spcPct val="90000"/>
              </a:lnSpc>
              <a:spcBef>
                <a:spcPct val="10000"/>
              </a:spcBef>
              <a:buNone/>
            </a:pPr>
            <a:r>
              <a:rPr lang="sv-SE" sz="4400" dirty="0"/>
              <a:t>IP: 	18-13, 22-28</a:t>
            </a:r>
          </a:p>
          <a:p>
            <a:pPr marL="0" indent="0">
              <a:lnSpc>
                <a:spcPct val="90000"/>
              </a:lnSpc>
              <a:spcBef>
                <a:spcPct val="10000"/>
              </a:spcBef>
              <a:buNone/>
            </a:pPr>
            <a:r>
              <a:rPr lang="sv-SE" sz="4400" dirty="0"/>
              <a:t>RP:	17, glidning RP-IP &lt; 0.5 mm</a:t>
            </a:r>
          </a:p>
          <a:p>
            <a:pPr marL="0" indent="0">
              <a:lnSpc>
                <a:spcPct val="90000"/>
              </a:lnSpc>
              <a:spcBef>
                <a:spcPct val="10000"/>
              </a:spcBef>
              <a:buNone/>
            </a:pPr>
            <a:r>
              <a:rPr lang="sv-SE" sz="4400" dirty="0"/>
              <a:t>LTR: 	13, 23/24</a:t>
            </a:r>
          </a:p>
          <a:p>
            <a:pPr marL="0" indent="0">
              <a:lnSpc>
                <a:spcPct val="90000"/>
              </a:lnSpc>
              <a:spcBef>
                <a:spcPct val="10000"/>
              </a:spcBef>
              <a:buNone/>
            </a:pPr>
            <a:r>
              <a:rPr lang="sv-SE" sz="4400" dirty="0"/>
              <a:t>PTR:	12-22</a:t>
            </a:r>
          </a:p>
          <a:p>
            <a:pPr marL="0" indent="0">
              <a:lnSpc>
                <a:spcPct val="90000"/>
              </a:lnSpc>
              <a:spcBef>
                <a:spcPct val="10000"/>
              </a:spcBef>
              <a:buNone/>
            </a:pPr>
            <a:r>
              <a:rPr lang="sv-SE" sz="4400" dirty="0"/>
              <a:t>MTR:	inga interferenser</a:t>
            </a:r>
            <a:endParaRPr lang="sv-SE" sz="2800" dirty="0"/>
          </a:p>
          <a:p>
            <a:pPr marL="0" indent="0">
              <a:lnSpc>
                <a:spcPct val="90000"/>
              </a:lnSpc>
              <a:spcBef>
                <a:spcPct val="10000"/>
              </a:spcBef>
              <a:buNone/>
            </a:pPr>
            <a:endParaRPr lang="sv-SE" sz="2800" dirty="0"/>
          </a:p>
          <a:p>
            <a:endParaRPr lang="sv-SE" dirty="0"/>
          </a:p>
        </p:txBody>
      </p:sp>
      <p:sp>
        <p:nvSpPr>
          <p:cNvPr id="6" name="Platshållare för datum 5">
            <a:extLst>
              <a:ext uri="{FF2B5EF4-FFF2-40B4-BE49-F238E27FC236}">
                <a16:creationId xmlns:a16="http://schemas.microsoft.com/office/drawing/2014/main" id="{EDEA42CF-FF85-4261-8A13-767FABC70143}"/>
              </a:ext>
            </a:extLst>
          </p:cNvPr>
          <p:cNvSpPr>
            <a:spLocks noGrp="1"/>
          </p:cNvSpPr>
          <p:nvPr>
            <p:ph type="dt" sz="half" idx="10"/>
          </p:nvPr>
        </p:nvSpPr>
        <p:spPr/>
        <p:txBody>
          <a:bodyPr/>
          <a:lstStyle/>
          <a:p>
            <a:fld id="{7DDC94C2-34CF-4983-A5D2-F412A2604B2E}" type="datetime1">
              <a:rPr lang="sv-SE" smtClean="0"/>
              <a:t>2019-10-12</a:t>
            </a:fld>
            <a:endParaRPr lang="sv-SE"/>
          </a:p>
        </p:txBody>
      </p:sp>
      <p:sp>
        <p:nvSpPr>
          <p:cNvPr id="7" name="Platshållare för sidfot 6">
            <a:extLst>
              <a:ext uri="{FF2B5EF4-FFF2-40B4-BE49-F238E27FC236}">
                <a16:creationId xmlns:a16="http://schemas.microsoft.com/office/drawing/2014/main" id="{DF3B408B-599B-4976-BEA7-9288A7138967}"/>
              </a:ext>
            </a:extLst>
          </p:cNvPr>
          <p:cNvSpPr>
            <a:spLocks noGrp="1"/>
          </p:cNvSpPr>
          <p:nvPr>
            <p:ph type="ftr" sz="quarter" idx="11"/>
          </p:nvPr>
        </p:nvSpPr>
        <p:spPr/>
        <p:txBody>
          <a:bodyPr/>
          <a:lstStyle/>
          <a:p>
            <a:r>
              <a:rPr lang="sv-SE"/>
              <a:t>Karolinska Institutet | Nikolaos Christidis</a:t>
            </a:r>
          </a:p>
        </p:txBody>
      </p:sp>
      <p:sp>
        <p:nvSpPr>
          <p:cNvPr id="3" name="Platshållare för bildnummer 2"/>
          <p:cNvSpPr>
            <a:spLocks noGrp="1"/>
          </p:cNvSpPr>
          <p:nvPr>
            <p:ph type="sldNum" sz="quarter" idx="12"/>
          </p:nvPr>
        </p:nvSpPr>
        <p:spPr/>
        <p:txBody>
          <a:bodyPr/>
          <a:lstStyle/>
          <a:p>
            <a:fld id="{FE44EC8C-84D1-4784-A269-BAED38FEE1D8}" type="slidenum">
              <a:rPr lang="sv-SE" smtClean="0"/>
              <a:t>46</a:t>
            </a:fld>
            <a:endParaRPr lang="sv-SE"/>
          </a:p>
        </p:txBody>
      </p:sp>
      <p:sp>
        <p:nvSpPr>
          <p:cNvPr id="8" name="Rektangel 7">
            <a:extLst>
              <a:ext uri="{FF2B5EF4-FFF2-40B4-BE49-F238E27FC236}">
                <a16:creationId xmlns:a16="http://schemas.microsoft.com/office/drawing/2014/main" id="{5C54C168-9F3C-4D2D-AF63-363D10913B26}"/>
              </a:ext>
            </a:extLst>
          </p:cNvPr>
          <p:cNvSpPr/>
          <p:nvPr/>
        </p:nvSpPr>
        <p:spPr>
          <a:xfrm>
            <a:off x="-20162" y="1878504"/>
            <a:ext cx="8336577" cy="1046440"/>
          </a:xfrm>
          <a:prstGeom prst="rect">
            <a:avLst/>
          </a:prstGeom>
        </p:spPr>
        <p:txBody>
          <a:bodyPr wrap="square">
            <a:spAutoFit/>
          </a:bodyPr>
          <a:lstStyle/>
          <a:p>
            <a:pPr lvl="1"/>
            <a:r>
              <a:rPr lang="sv-SE" sz="2000" dirty="0">
                <a:solidFill>
                  <a:schemeClr val="tx2"/>
                </a:solidFill>
              </a:rPr>
              <a:t>Kliniskt: </a:t>
            </a:r>
          </a:p>
          <a:p>
            <a:pPr marL="742950" lvl="1" indent="-285750">
              <a:buClr>
                <a:schemeClr val="accent2"/>
              </a:buClr>
              <a:buFont typeface="Wingdings" panose="05000000000000000000" pitchFamily="2" charset="2"/>
              <a:buChar char="§"/>
            </a:pPr>
            <a:r>
              <a:rPr lang="sv-SE" sz="1400" dirty="0">
                <a:solidFill>
                  <a:schemeClr val="tx2"/>
                </a:solidFill>
              </a:rPr>
              <a:t>Tänder i ök och </a:t>
            </a:r>
            <a:r>
              <a:rPr lang="sv-SE" sz="1400" dirty="0" err="1">
                <a:solidFill>
                  <a:schemeClr val="tx2"/>
                </a:solidFill>
              </a:rPr>
              <a:t>uk</a:t>
            </a:r>
            <a:r>
              <a:rPr lang="sv-SE" sz="1400" dirty="0">
                <a:solidFill>
                  <a:schemeClr val="tx2"/>
                </a:solidFill>
              </a:rPr>
              <a:t>, inga fynd, </a:t>
            </a:r>
            <a:r>
              <a:rPr lang="sv-SE" sz="1400" i="1" dirty="0">
                <a:solidFill>
                  <a:schemeClr val="tx2"/>
                </a:solidFill>
              </a:rPr>
              <a:t>stark smärta vid kyla som sitter i ca 2 minuter</a:t>
            </a:r>
            <a:r>
              <a:rPr lang="sv-SE" sz="1400" dirty="0">
                <a:solidFill>
                  <a:schemeClr val="tx2"/>
                </a:solidFill>
              </a:rPr>
              <a:t>, ingen perkussions-, apikal- eller kronömhet, </a:t>
            </a:r>
            <a:r>
              <a:rPr lang="sv-SE" sz="1400" dirty="0" err="1">
                <a:solidFill>
                  <a:schemeClr val="tx2"/>
                </a:solidFill>
              </a:rPr>
              <a:t>frackfinder</a:t>
            </a:r>
            <a:r>
              <a:rPr lang="sv-SE" sz="1400" dirty="0">
                <a:solidFill>
                  <a:schemeClr val="tx2"/>
                </a:solidFill>
              </a:rPr>
              <a:t> inget fynd, </a:t>
            </a:r>
            <a:r>
              <a:rPr lang="sv-SE" sz="1400" dirty="0" err="1">
                <a:solidFill>
                  <a:schemeClr val="tx2"/>
                </a:solidFill>
              </a:rPr>
              <a:t>gingiva</a:t>
            </a:r>
            <a:r>
              <a:rPr lang="sv-SE" sz="1400" dirty="0">
                <a:solidFill>
                  <a:schemeClr val="tx2"/>
                </a:solidFill>
              </a:rPr>
              <a:t> </a:t>
            </a:r>
            <a:r>
              <a:rPr lang="sv-SE" sz="1400" dirty="0" err="1">
                <a:solidFill>
                  <a:schemeClr val="tx2"/>
                </a:solidFill>
              </a:rPr>
              <a:t>ua</a:t>
            </a:r>
            <a:r>
              <a:rPr lang="sv-SE" sz="1400" dirty="0">
                <a:solidFill>
                  <a:schemeClr val="tx2"/>
                </a:solidFill>
              </a:rPr>
              <a:t>, ingen </a:t>
            </a:r>
            <a:r>
              <a:rPr lang="sv-SE" sz="1400" dirty="0" err="1">
                <a:solidFill>
                  <a:schemeClr val="tx2"/>
                </a:solidFill>
              </a:rPr>
              <a:t>sonderbar</a:t>
            </a:r>
            <a:r>
              <a:rPr lang="sv-SE" sz="1400" dirty="0">
                <a:solidFill>
                  <a:schemeClr val="tx2"/>
                </a:solidFill>
              </a:rPr>
              <a:t> karies.</a:t>
            </a:r>
          </a:p>
          <a:p>
            <a:pPr marL="742950" lvl="1" indent="-285750">
              <a:buClr>
                <a:schemeClr val="accent2"/>
              </a:buClr>
              <a:buFont typeface="Wingdings" panose="05000000000000000000" pitchFamily="2" charset="2"/>
              <a:buChar char="§"/>
            </a:pPr>
            <a:r>
              <a:rPr lang="sv-SE" sz="1400" i="1" dirty="0">
                <a:solidFill>
                  <a:schemeClr val="tx2"/>
                </a:solidFill>
              </a:rPr>
              <a:t>Ingen</a:t>
            </a:r>
            <a:r>
              <a:rPr lang="sv-SE" sz="1400" dirty="0">
                <a:solidFill>
                  <a:schemeClr val="tx2"/>
                </a:solidFill>
              </a:rPr>
              <a:t> rörelsesmärta vid framåt och sidoböjning av huvud</a:t>
            </a:r>
          </a:p>
        </p:txBody>
      </p:sp>
    </p:spTree>
    <p:extLst>
      <p:ext uri="{BB962C8B-B14F-4D97-AF65-F5344CB8AC3E}">
        <p14:creationId xmlns:p14="http://schemas.microsoft.com/office/powerpoint/2010/main" val="308514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1E58A1-FCE6-440F-AB88-0A1B216D726B}"/>
              </a:ext>
            </a:extLst>
          </p:cNvPr>
          <p:cNvSpPr>
            <a:spLocks noGrp="1"/>
          </p:cNvSpPr>
          <p:nvPr>
            <p:ph type="title"/>
          </p:nvPr>
        </p:nvSpPr>
        <p:spPr>
          <a:xfrm>
            <a:off x="435894" y="702156"/>
            <a:ext cx="8272212" cy="1013800"/>
          </a:xfrm>
        </p:spPr>
        <p:txBody>
          <a:bodyPr>
            <a:normAutofit/>
          </a:bodyPr>
          <a:lstStyle/>
          <a:p>
            <a:r>
              <a:rPr lang="sv-SE">
                <a:solidFill>
                  <a:srgbClr val="FFFFFF"/>
                </a:solidFill>
              </a:rPr>
              <a:t>Vad misstänker du att anna besväras av?</a:t>
            </a:r>
          </a:p>
        </p:txBody>
      </p:sp>
      <p:pic>
        <p:nvPicPr>
          <p:cNvPr id="10" name="Graphic 9">
            <a:extLst>
              <a:ext uri="{FF2B5EF4-FFF2-40B4-BE49-F238E27FC236}">
                <a16:creationId xmlns:a16="http://schemas.microsoft.com/office/drawing/2014/main" id="{C296EBC2-EF5B-4EF3-AFF9-5A1F26377B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2918" y="2946224"/>
            <a:ext cx="2478882" cy="2478882"/>
          </a:xfrm>
          <a:prstGeom prst="rect">
            <a:avLst/>
          </a:prstGeom>
        </p:spPr>
      </p:pic>
      <p:sp>
        <p:nvSpPr>
          <p:cNvPr id="3" name="Platshållare för innehåll 2">
            <a:extLst>
              <a:ext uri="{FF2B5EF4-FFF2-40B4-BE49-F238E27FC236}">
                <a16:creationId xmlns:a16="http://schemas.microsoft.com/office/drawing/2014/main" id="{AABF5BBD-CE3E-428F-A22B-B13E4F196AA5}"/>
              </a:ext>
            </a:extLst>
          </p:cNvPr>
          <p:cNvSpPr>
            <a:spLocks noGrp="1"/>
          </p:cNvSpPr>
          <p:nvPr>
            <p:ph idx="1"/>
          </p:nvPr>
        </p:nvSpPr>
        <p:spPr>
          <a:xfrm>
            <a:off x="3378993" y="2180496"/>
            <a:ext cx="5329111" cy="4045683"/>
          </a:xfrm>
        </p:spPr>
        <p:txBody>
          <a:bodyPr>
            <a:normAutofit/>
          </a:bodyPr>
          <a:lstStyle/>
          <a:p>
            <a:pPr marL="0" indent="0">
              <a:buNone/>
            </a:pPr>
            <a:r>
              <a:rPr lang="sv-SE" b="1" dirty="0"/>
              <a:t>Tentativa diagnoser:</a:t>
            </a:r>
          </a:p>
          <a:p>
            <a:pPr marL="342900" indent="-342900">
              <a:buFont typeface="+mj-lt"/>
              <a:buAutoNum type="alphaLcParenR"/>
            </a:pPr>
            <a:r>
              <a:rPr lang="sv-SE" dirty="0"/>
              <a:t>Symptomatisk pulpit</a:t>
            </a:r>
          </a:p>
          <a:p>
            <a:pPr marL="342900" indent="-342900">
              <a:buFont typeface="+mj-lt"/>
              <a:buAutoNum type="alphaLcParenR"/>
            </a:pPr>
            <a:r>
              <a:rPr lang="sv-SE" dirty="0" err="1"/>
              <a:t>Myofasciell</a:t>
            </a:r>
            <a:r>
              <a:rPr lang="sv-SE" dirty="0"/>
              <a:t> smärta med refererad smärta</a:t>
            </a:r>
          </a:p>
          <a:p>
            <a:pPr marL="342900" indent="-342900">
              <a:buFont typeface="+mj-lt"/>
              <a:buAutoNum type="alphaLcParenR"/>
            </a:pPr>
            <a:r>
              <a:rPr lang="sv-SE" dirty="0"/>
              <a:t>Sinuit</a:t>
            </a:r>
          </a:p>
          <a:p>
            <a:pPr marL="342900" indent="-342900">
              <a:buFont typeface="+mj-lt"/>
              <a:buAutoNum type="alphaLcParenR"/>
            </a:pPr>
            <a:r>
              <a:rPr lang="sv-SE" dirty="0" err="1"/>
              <a:t>Pretrigeminal</a:t>
            </a:r>
            <a:r>
              <a:rPr lang="sv-SE" dirty="0"/>
              <a:t> neuralgi</a:t>
            </a:r>
          </a:p>
          <a:p>
            <a:pPr marL="342900" indent="-342900">
              <a:buFont typeface="+mj-lt"/>
              <a:buAutoNum type="alphaLcParenR"/>
            </a:pPr>
            <a:r>
              <a:rPr lang="sv-SE" dirty="0"/>
              <a:t>Symptomatisk apikal parodontit</a:t>
            </a:r>
          </a:p>
          <a:p>
            <a:endParaRPr lang="sv-SE" dirty="0"/>
          </a:p>
        </p:txBody>
      </p:sp>
      <p:sp>
        <p:nvSpPr>
          <p:cNvPr id="5" name="Platshållare för sidfot 4">
            <a:extLst>
              <a:ext uri="{FF2B5EF4-FFF2-40B4-BE49-F238E27FC236}">
                <a16:creationId xmlns:a16="http://schemas.microsoft.com/office/drawing/2014/main" id="{B0943C14-349D-4349-B452-D2BAB58F1084}"/>
              </a:ext>
            </a:extLst>
          </p:cNvPr>
          <p:cNvSpPr>
            <a:spLocks noGrp="1"/>
          </p:cNvSpPr>
          <p:nvPr>
            <p:ph type="ftr" sz="quarter" idx="11"/>
          </p:nvPr>
        </p:nvSpPr>
        <p:spPr>
          <a:xfrm>
            <a:off x="435894" y="6400800"/>
            <a:ext cx="5187907" cy="365125"/>
          </a:xfrm>
        </p:spPr>
        <p:txBody>
          <a:bodyPr>
            <a:normAutofit/>
          </a:bodyPr>
          <a:lstStyle/>
          <a:p>
            <a:pPr>
              <a:spcAft>
                <a:spcPts val="600"/>
              </a:spcAft>
            </a:pPr>
            <a:r>
              <a:rPr lang="en-US"/>
              <a:t>Karolinska Institutet | Nikolaos Christidis</a:t>
            </a:r>
          </a:p>
        </p:txBody>
      </p:sp>
      <p:sp>
        <p:nvSpPr>
          <p:cNvPr id="4" name="Platshållare för datum 3">
            <a:extLst>
              <a:ext uri="{FF2B5EF4-FFF2-40B4-BE49-F238E27FC236}">
                <a16:creationId xmlns:a16="http://schemas.microsoft.com/office/drawing/2014/main" id="{DE5107F0-FFD6-4A01-A587-AC579F8BC491}"/>
              </a:ext>
            </a:extLst>
          </p:cNvPr>
          <p:cNvSpPr>
            <a:spLocks noGrp="1"/>
          </p:cNvSpPr>
          <p:nvPr>
            <p:ph type="dt" sz="half" idx="10"/>
          </p:nvPr>
        </p:nvSpPr>
        <p:spPr>
          <a:xfrm>
            <a:off x="5704463" y="6400800"/>
            <a:ext cx="2133599" cy="365125"/>
          </a:xfrm>
        </p:spPr>
        <p:txBody>
          <a:bodyPr>
            <a:normAutofit/>
          </a:bodyPr>
          <a:lstStyle/>
          <a:p>
            <a:pPr>
              <a:spcAft>
                <a:spcPts val="600"/>
              </a:spcAft>
            </a:pPr>
            <a:fld id="{54DF8364-1528-479B-953E-CEE43F5FDD31}" type="datetime1">
              <a:rPr lang="sv-SE" smtClean="0"/>
              <a:pPr>
                <a:spcAft>
                  <a:spcPts val="600"/>
                </a:spcAft>
              </a:pPr>
              <a:t>2019-10-12</a:t>
            </a:fld>
            <a:endParaRPr lang="en-US"/>
          </a:p>
        </p:txBody>
      </p:sp>
      <p:sp>
        <p:nvSpPr>
          <p:cNvPr id="6" name="Platshållare för bildnummer 5">
            <a:extLst>
              <a:ext uri="{FF2B5EF4-FFF2-40B4-BE49-F238E27FC236}">
                <a16:creationId xmlns:a16="http://schemas.microsoft.com/office/drawing/2014/main" id="{0FEF48C9-58F8-44CA-A237-F11183B798C9}"/>
              </a:ext>
            </a:extLst>
          </p:cNvPr>
          <p:cNvSpPr>
            <a:spLocks noGrp="1"/>
          </p:cNvSpPr>
          <p:nvPr>
            <p:ph type="sldNum" sz="quarter" idx="12"/>
          </p:nvPr>
        </p:nvSpPr>
        <p:spPr>
          <a:xfrm>
            <a:off x="7918725" y="6400800"/>
            <a:ext cx="789381" cy="365125"/>
          </a:xfrm>
        </p:spPr>
        <p:txBody>
          <a:bodyPr>
            <a:normAutofit/>
          </a:bodyPr>
          <a:lstStyle/>
          <a:p>
            <a:pPr>
              <a:spcAft>
                <a:spcPts val="600"/>
              </a:spcAft>
            </a:pPr>
            <a:fld id="{D57F1E4F-1CFF-5643-939E-217C01CDF565}" type="slidenum">
              <a:rPr lang="en-US" smtClean="0"/>
              <a:pPr>
                <a:spcAft>
                  <a:spcPts val="600"/>
                </a:spcAft>
              </a:pPr>
              <a:t>47</a:t>
            </a:fld>
            <a:endParaRPr lang="en-US"/>
          </a:p>
        </p:txBody>
      </p:sp>
    </p:spTree>
    <p:extLst>
      <p:ext uri="{BB962C8B-B14F-4D97-AF65-F5344CB8AC3E}">
        <p14:creationId xmlns:p14="http://schemas.microsoft.com/office/powerpoint/2010/main" val="63698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1" end="1"/>
                                            </p:txEl>
                                          </p:spTgt>
                                        </p:tgtEl>
                                        <p:attrNameLst>
                                          <p:attrName>style.fontWeight</p:attrName>
                                        </p:attrNameLst>
                                      </p:cBhvr>
                                      <p:to>
                                        <p:strVal val="bold"/>
                                      </p:to>
                                    </p:set>
                                  </p:childTnLst>
                                </p:cTn>
                              </p:par>
                            </p:childTnLst>
                          </p:cTn>
                        </p:par>
                        <p:par>
                          <p:cTn id="7" fill="hold">
                            <p:stCondLst>
                              <p:cond delay="450"/>
                            </p:stCondLst>
                            <p:childTnLst>
                              <p:par>
                                <p:cTn id="8" presetID="10" presetClass="entr" presetSubtype="0"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Behandling</a:t>
            </a:r>
          </a:p>
        </p:txBody>
      </p:sp>
      <p:graphicFrame>
        <p:nvGraphicFramePr>
          <p:cNvPr id="8" name="Platshållare för innehåll 7">
            <a:extLst>
              <a:ext uri="{FF2B5EF4-FFF2-40B4-BE49-F238E27FC236}">
                <a16:creationId xmlns:a16="http://schemas.microsoft.com/office/drawing/2014/main" id="{AB62E629-378D-41F1-9866-304DADC2B796}"/>
              </a:ext>
            </a:extLst>
          </p:cNvPr>
          <p:cNvGraphicFramePr>
            <a:graphicFrameLocks noGrp="1"/>
          </p:cNvGraphicFramePr>
          <p:nvPr>
            <p:ph idx="1"/>
            <p:extLst>
              <p:ext uri="{D42A27DB-BD31-4B8C-83A1-F6EECF244321}">
                <p14:modId xmlns:p14="http://schemas.microsoft.com/office/powerpoint/2010/main" val="1279777974"/>
              </p:ext>
            </p:extLst>
          </p:nvPr>
        </p:nvGraphicFramePr>
        <p:xfrm>
          <a:off x="435895" y="2180497"/>
          <a:ext cx="8272211" cy="3678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latshållare för datum 5">
            <a:extLst>
              <a:ext uri="{FF2B5EF4-FFF2-40B4-BE49-F238E27FC236}">
                <a16:creationId xmlns:a16="http://schemas.microsoft.com/office/drawing/2014/main" id="{328CC625-7878-4979-8E8A-8F23DF9D8B0D}"/>
              </a:ext>
            </a:extLst>
          </p:cNvPr>
          <p:cNvSpPr>
            <a:spLocks noGrp="1"/>
          </p:cNvSpPr>
          <p:nvPr>
            <p:ph type="dt" sz="half" idx="10"/>
          </p:nvPr>
        </p:nvSpPr>
        <p:spPr/>
        <p:txBody>
          <a:bodyPr/>
          <a:lstStyle/>
          <a:p>
            <a:fld id="{9D3DFDB6-5519-4F94-9F0A-9BD0956A1DD5}" type="datetime1">
              <a:rPr lang="sv-SE" smtClean="0"/>
              <a:t>2019-10-12</a:t>
            </a:fld>
            <a:endParaRPr lang="sv-SE"/>
          </a:p>
        </p:txBody>
      </p:sp>
      <p:sp>
        <p:nvSpPr>
          <p:cNvPr id="7" name="Platshållare för sidfot 6">
            <a:extLst>
              <a:ext uri="{FF2B5EF4-FFF2-40B4-BE49-F238E27FC236}">
                <a16:creationId xmlns:a16="http://schemas.microsoft.com/office/drawing/2014/main" id="{FF1467F9-1D34-4730-AEC7-4262FB5C10BD}"/>
              </a:ext>
            </a:extLst>
          </p:cNvPr>
          <p:cNvSpPr>
            <a:spLocks noGrp="1"/>
          </p:cNvSpPr>
          <p:nvPr>
            <p:ph type="ftr" sz="quarter" idx="11"/>
          </p:nvPr>
        </p:nvSpPr>
        <p:spPr/>
        <p:txBody>
          <a:bodyPr/>
          <a:lstStyle/>
          <a:p>
            <a:r>
              <a:rPr lang="sv-SE"/>
              <a:t>Karolinska Institutet | Nikolaos Christidis</a:t>
            </a:r>
          </a:p>
        </p:txBody>
      </p:sp>
      <p:sp>
        <p:nvSpPr>
          <p:cNvPr id="5" name="Platshållare för bildnummer 4"/>
          <p:cNvSpPr>
            <a:spLocks noGrp="1"/>
          </p:cNvSpPr>
          <p:nvPr>
            <p:ph type="sldNum" sz="quarter" idx="12"/>
          </p:nvPr>
        </p:nvSpPr>
        <p:spPr/>
        <p:txBody>
          <a:bodyPr/>
          <a:lstStyle/>
          <a:p>
            <a:fld id="{FE44EC8C-84D1-4784-A269-BAED38FEE1D8}" type="slidenum">
              <a:rPr lang="sv-SE" smtClean="0"/>
              <a:t>48</a:t>
            </a:fld>
            <a:endParaRPr lang="sv-SE"/>
          </a:p>
        </p:txBody>
      </p:sp>
      <p:sp>
        <p:nvSpPr>
          <p:cNvPr id="4" name="Rektangel 3"/>
          <p:cNvSpPr/>
          <p:nvPr/>
        </p:nvSpPr>
        <p:spPr>
          <a:xfrm>
            <a:off x="2763508" y="4725144"/>
            <a:ext cx="3616983" cy="261610"/>
          </a:xfrm>
          <a:prstGeom prst="rect">
            <a:avLst/>
          </a:prstGeom>
        </p:spPr>
        <p:txBody>
          <a:bodyPr wrap="square">
            <a:spAutoFit/>
          </a:bodyPr>
          <a:lstStyle/>
          <a:p>
            <a:r>
              <a:rPr lang="en-US" sz="1100" dirty="0">
                <a:solidFill>
                  <a:schemeClr val="bg1">
                    <a:lumMod val="65000"/>
                  </a:schemeClr>
                </a:solidFill>
              </a:rPr>
              <a:t>Christidis N, Best Practice, Stockholm County Council 2015</a:t>
            </a:r>
            <a:endParaRPr lang="sv-SE" sz="1100" dirty="0">
              <a:solidFill>
                <a:schemeClr val="bg1">
                  <a:lumMod val="65000"/>
                </a:schemeClr>
              </a:solidFill>
            </a:endParaRPr>
          </a:p>
        </p:txBody>
      </p:sp>
      <p:pic>
        <p:nvPicPr>
          <p:cNvPr id="10" name="Bildobjekt 9">
            <a:hlinkClick r:id="rId7" action="ppaction://hlinksldjump"/>
            <a:extLst>
              <a:ext uri="{FF2B5EF4-FFF2-40B4-BE49-F238E27FC236}">
                <a16:creationId xmlns:a16="http://schemas.microsoft.com/office/drawing/2014/main" id="{1C6FC6E3-3717-470C-9F1D-3F214A1F1AA4}"/>
              </a:ext>
            </a:extLst>
          </p:cNvPr>
          <p:cNvPicPr>
            <a:picLocks noChangeAspect="1"/>
          </p:cNvPicPr>
          <p:nvPr/>
        </p:nvPicPr>
        <p:blipFill>
          <a:blip r:embed="rId8"/>
          <a:stretch>
            <a:fillRect/>
          </a:stretch>
        </p:blipFill>
        <p:spPr>
          <a:xfrm>
            <a:off x="4700823" y="3815390"/>
            <a:ext cx="1139040" cy="773468"/>
          </a:xfrm>
          <a:prstGeom prst="rect">
            <a:avLst/>
          </a:prstGeom>
        </p:spPr>
      </p:pic>
      <p:pic>
        <p:nvPicPr>
          <p:cNvPr id="11" name="Bildobjekt 10">
            <a:hlinkClick r:id="rId9" action="ppaction://hlinksldjump"/>
            <a:extLst>
              <a:ext uri="{FF2B5EF4-FFF2-40B4-BE49-F238E27FC236}">
                <a16:creationId xmlns:a16="http://schemas.microsoft.com/office/drawing/2014/main" id="{761FD8F7-1827-4C59-88F0-8D6D5871B96E}"/>
              </a:ext>
            </a:extLst>
          </p:cNvPr>
          <p:cNvPicPr>
            <a:picLocks noChangeAspect="1"/>
          </p:cNvPicPr>
          <p:nvPr/>
        </p:nvPicPr>
        <p:blipFill>
          <a:blip r:embed="rId10"/>
          <a:stretch>
            <a:fillRect/>
          </a:stretch>
        </p:blipFill>
        <p:spPr>
          <a:xfrm>
            <a:off x="6065782" y="3955499"/>
            <a:ext cx="1234800" cy="471742"/>
          </a:xfrm>
          <a:prstGeom prst="rect">
            <a:avLst/>
          </a:prstGeom>
        </p:spPr>
      </p:pic>
    </p:spTree>
    <p:extLst>
      <p:ext uri="{BB962C8B-B14F-4D97-AF65-F5344CB8AC3E}">
        <p14:creationId xmlns:p14="http://schemas.microsoft.com/office/powerpoint/2010/main" val="17159639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rganization Chart 2"/>
          <p:cNvGrpSpPr>
            <a:grpSpLocks noChangeAspect="1"/>
          </p:cNvGrpSpPr>
          <p:nvPr/>
        </p:nvGrpSpPr>
        <p:grpSpPr bwMode="auto">
          <a:xfrm>
            <a:off x="1619672" y="830570"/>
            <a:ext cx="6674653" cy="5196860"/>
            <a:chOff x="-182" y="529"/>
            <a:chExt cx="5235" cy="3058"/>
          </a:xfrm>
        </p:grpSpPr>
        <p:sp>
          <p:nvSpPr>
            <p:cNvPr id="5" name="AutoShape 3"/>
            <p:cNvSpPr>
              <a:spLocks noChangeAspect="1" noChangeArrowheads="1" noTextEdit="1"/>
            </p:cNvSpPr>
            <p:nvPr/>
          </p:nvSpPr>
          <p:spPr bwMode="auto">
            <a:xfrm>
              <a:off x="-182" y="686"/>
              <a:ext cx="4980" cy="2901"/>
            </a:xfrm>
            <a:prstGeom prst="rect">
              <a:avLst/>
            </a:prstGeom>
            <a:noFill/>
            <a:ln w="9525">
              <a:noFill/>
              <a:miter lim="800000"/>
              <a:headEnd/>
              <a:tailEnd/>
            </a:ln>
          </p:spPr>
          <p:txBody>
            <a:bodyPr/>
            <a:lstStyle/>
            <a:p>
              <a:endParaRPr lang="sv-SE"/>
            </a:p>
          </p:txBody>
        </p:sp>
        <p:cxnSp>
          <p:nvCxnSpPr>
            <p:cNvPr id="6" name="_s1525764"/>
            <p:cNvCxnSpPr>
              <a:cxnSpLocks noChangeShapeType="1"/>
              <a:stCxn id="48" idx="4"/>
              <a:endCxn id="28" idx="2"/>
            </p:cNvCxnSpPr>
            <p:nvPr/>
          </p:nvCxnSpPr>
          <p:spPr bwMode="auto">
            <a:xfrm rot="10800000">
              <a:off x="250" y="1427"/>
              <a:ext cx="144" cy="1530"/>
            </a:xfrm>
            <a:prstGeom prst="bentConnector2">
              <a:avLst/>
            </a:prstGeom>
            <a:noFill/>
            <a:ln w="9525">
              <a:solidFill>
                <a:schemeClr val="tx1"/>
              </a:solidFill>
              <a:miter lim="800000"/>
              <a:headEnd/>
              <a:tailEnd/>
            </a:ln>
          </p:spPr>
        </p:cxnSp>
        <p:cxnSp>
          <p:nvCxnSpPr>
            <p:cNvPr id="7" name="_s1525765"/>
            <p:cNvCxnSpPr>
              <a:cxnSpLocks noChangeShapeType="1"/>
              <a:stCxn id="47" idx="4"/>
              <a:endCxn id="28" idx="2"/>
            </p:cNvCxnSpPr>
            <p:nvPr/>
          </p:nvCxnSpPr>
          <p:spPr bwMode="auto">
            <a:xfrm rot="10800000">
              <a:off x="250" y="1427"/>
              <a:ext cx="144" cy="1098"/>
            </a:xfrm>
            <a:prstGeom prst="bentConnector2">
              <a:avLst/>
            </a:prstGeom>
            <a:noFill/>
            <a:ln w="9525">
              <a:solidFill>
                <a:schemeClr val="tx1"/>
              </a:solidFill>
              <a:miter lim="800000"/>
              <a:headEnd/>
              <a:tailEnd/>
            </a:ln>
          </p:spPr>
        </p:cxnSp>
        <p:cxnSp>
          <p:nvCxnSpPr>
            <p:cNvPr id="8" name="_s1525766"/>
            <p:cNvCxnSpPr>
              <a:cxnSpLocks noChangeShapeType="1"/>
              <a:stCxn id="46" idx="4"/>
              <a:endCxn id="28" idx="2"/>
            </p:cNvCxnSpPr>
            <p:nvPr/>
          </p:nvCxnSpPr>
          <p:spPr bwMode="auto">
            <a:xfrm rot="10800000">
              <a:off x="250" y="1427"/>
              <a:ext cx="144" cy="666"/>
            </a:xfrm>
            <a:prstGeom prst="bentConnector2">
              <a:avLst/>
            </a:prstGeom>
            <a:noFill/>
            <a:ln w="9525">
              <a:solidFill>
                <a:schemeClr val="tx1"/>
              </a:solidFill>
              <a:miter lim="800000"/>
              <a:headEnd/>
              <a:tailEnd/>
            </a:ln>
          </p:spPr>
        </p:cxnSp>
        <p:cxnSp>
          <p:nvCxnSpPr>
            <p:cNvPr id="9" name="_s1525767"/>
            <p:cNvCxnSpPr>
              <a:cxnSpLocks noChangeShapeType="1"/>
              <a:stCxn id="45" idx="4"/>
              <a:endCxn id="28" idx="2"/>
            </p:cNvCxnSpPr>
            <p:nvPr/>
          </p:nvCxnSpPr>
          <p:spPr bwMode="auto">
            <a:xfrm rot="10800000">
              <a:off x="250" y="1427"/>
              <a:ext cx="144" cy="234"/>
            </a:xfrm>
            <a:prstGeom prst="bentConnector2">
              <a:avLst/>
            </a:prstGeom>
            <a:noFill/>
            <a:ln w="9525">
              <a:solidFill>
                <a:schemeClr val="tx1"/>
              </a:solidFill>
              <a:miter lim="800000"/>
              <a:headEnd/>
              <a:tailEnd/>
            </a:ln>
          </p:spPr>
        </p:cxnSp>
        <p:cxnSp>
          <p:nvCxnSpPr>
            <p:cNvPr id="10" name="_s1525768"/>
            <p:cNvCxnSpPr>
              <a:cxnSpLocks noChangeShapeType="1"/>
              <a:stCxn id="44" idx="4"/>
              <a:endCxn id="29" idx="2"/>
            </p:cNvCxnSpPr>
            <p:nvPr/>
          </p:nvCxnSpPr>
          <p:spPr bwMode="auto">
            <a:xfrm rot="10800000">
              <a:off x="1423" y="1427"/>
              <a:ext cx="144" cy="1962"/>
            </a:xfrm>
            <a:prstGeom prst="bentConnector2">
              <a:avLst/>
            </a:prstGeom>
            <a:noFill/>
            <a:ln w="9525">
              <a:solidFill>
                <a:schemeClr val="tx1"/>
              </a:solidFill>
              <a:miter lim="800000"/>
              <a:headEnd/>
              <a:tailEnd/>
            </a:ln>
          </p:spPr>
        </p:cxnSp>
        <p:cxnSp>
          <p:nvCxnSpPr>
            <p:cNvPr id="11" name="_s1525769"/>
            <p:cNvCxnSpPr>
              <a:cxnSpLocks noChangeShapeType="1"/>
              <a:stCxn id="43" idx="4"/>
              <a:endCxn id="29" idx="2"/>
            </p:cNvCxnSpPr>
            <p:nvPr/>
          </p:nvCxnSpPr>
          <p:spPr bwMode="auto">
            <a:xfrm rot="10800000">
              <a:off x="1423" y="1427"/>
              <a:ext cx="144" cy="1530"/>
            </a:xfrm>
            <a:prstGeom prst="bentConnector2">
              <a:avLst/>
            </a:prstGeom>
            <a:noFill/>
            <a:ln w="9525">
              <a:solidFill>
                <a:schemeClr val="tx1"/>
              </a:solidFill>
              <a:miter lim="800000"/>
              <a:headEnd/>
              <a:tailEnd/>
            </a:ln>
          </p:spPr>
        </p:cxnSp>
        <p:cxnSp>
          <p:nvCxnSpPr>
            <p:cNvPr id="12" name="_s1525770"/>
            <p:cNvCxnSpPr>
              <a:cxnSpLocks noChangeShapeType="1"/>
              <a:stCxn id="42" idx="4"/>
              <a:endCxn id="29" idx="2"/>
            </p:cNvCxnSpPr>
            <p:nvPr/>
          </p:nvCxnSpPr>
          <p:spPr bwMode="auto">
            <a:xfrm rot="10800000">
              <a:off x="1423" y="1427"/>
              <a:ext cx="144" cy="1098"/>
            </a:xfrm>
            <a:prstGeom prst="bentConnector2">
              <a:avLst/>
            </a:prstGeom>
            <a:noFill/>
            <a:ln w="9525">
              <a:solidFill>
                <a:schemeClr val="tx1"/>
              </a:solidFill>
              <a:miter lim="800000"/>
              <a:headEnd/>
              <a:tailEnd/>
            </a:ln>
          </p:spPr>
        </p:cxnSp>
        <p:cxnSp>
          <p:nvCxnSpPr>
            <p:cNvPr id="13" name="_s1525771"/>
            <p:cNvCxnSpPr>
              <a:cxnSpLocks noChangeShapeType="1"/>
              <a:stCxn id="41" idx="4"/>
              <a:endCxn id="29" idx="2"/>
            </p:cNvCxnSpPr>
            <p:nvPr/>
          </p:nvCxnSpPr>
          <p:spPr bwMode="auto">
            <a:xfrm rot="10800000">
              <a:off x="1423" y="1427"/>
              <a:ext cx="144" cy="666"/>
            </a:xfrm>
            <a:prstGeom prst="bentConnector2">
              <a:avLst/>
            </a:prstGeom>
            <a:noFill/>
            <a:ln w="9525">
              <a:solidFill>
                <a:schemeClr val="tx1"/>
              </a:solidFill>
              <a:miter lim="800000"/>
              <a:headEnd/>
              <a:tailEnd/>
            </a:ln>
          </p:spPr>
        </p:cxnSp>
        <p:cxnSp>
          <p:nvCxnSpPr>
            <p:cNvPr id="14" name="_s1525772"/>
            <p:cNvCxnSpPr>
              <a:cxnSpLocks noChangeShapeType="1"/>
              <a:stCxn id="40" idx="4"/>
              <a:endCxn id="29" idx="2"/>
            </p:cNvCxnSpPr>
            <p:nvPr/>
          </p:nvCxnSpPr>
          <p:spPr bwMode="auto">
            <a:xfrm rot="10800000">
              <a:off x="1423" y="1427"/>
              <a:ext cx="144" cy="234"/>
            </a:xfrm>
            <a:prstGeom prst="bentConnector2">
              <a:avLst/>
            </a:prstGeom>
            <a:noFill/>
            <a:ln w="9525">
              <a:solidFill>
                <a:schemeClr val="tx1"/>
              </a:solidFill>
              <a:miter lim="800000"/>
              <a:headEnd/>
              <a:tailEnd/>
            </a:ln>
          </p:spPr>
        </p:cxnSp>
        <p:cxnSp>
          <p:nvCxnSpPr>
            <p:cNvPr id="15" name="_s1525773"/>
            <p:cNvCxnSpPr>
              <a:cxnSpLocks noChangeShapeType="1"/>
              <a:stCxn id="39" idx="4"/>
              <a:endCxn id="30" idx="2"/>
            </p:cNvCxnSpPr>
            <p:nvPr/>
          </p:nvCxnSpPr>
          <p:spPr bwMode="auto">
            <a:xfrm rot="10800000">
              <a:off x="2596" y="1427"/>
              <a:ext cx="144" cy="1530"/>
            </a:xfrm>
            <a:prstGeom prst="bentConnector2">
              <a:avLst/>
            </a:prstGeom>
            <a:noFill/>
            <a:ln w="9525">
              <a:solidFill>
                <a:schemeClr val="tx1"/>
              </a:solidFill>
              <a:miter lim="800000"/>
              <a:headEnd/>
              <a:tailEnd/>
            </a:ln>
          </p:spPr>
        </p:cxnSp>
        <p:cxnSp>
          <p:nvCxnSpPr>
            <p:cNvPr id="16" name="_s1525774"/>
            <p:cNvCxnSpPr>
              <a:cxnSpLocks noChangeShapeType="1"/>
              <a:stCxn id="38" idx="4"/>
              <a:endCxn id="30" idx="2"/>
            </p:cNvCxnSpPr>
            <p:nvPr/>
          </p:nvCxnSpPr>
          <p:spPr bwMode="auto">
            <a:xfrm rot="10800000">
              <a:off x="2596" y="1427"/>
              <a:ext cx="144" cy="1098"/>
            </a:xfrm>
            <a:prstGeom prst="bentConnector2">
              <a:avLst/>
            </a:prstGeom>
            <a:noFill/>
            <a:ln w="9525">
              <a:solidFill>
                <a:schemeClr val="tx1"/>
              </a:solidFill>
              <a:miter lim="800000"/>
              <a:headEnd/>
              <a:tailEnd/>
            </a:ln>
          </p:spPr>
        </p:cxnSp>
        <p:cxnSp>
          <p:nvCxnSpPr>
            <p:cNvPr id="17" name="_s1525775"/>
            <p:cNvCxnSpPr>
              <a:cxnSpLocks noChangeShapeType="1"/>
              <a:stCxn id="37" idx="4"/>
              <a:endCxn id="30" idx="2"/>
            </p:cNvCxnSpPr>
            <p:nvPr/>
          </p:nvCxnSpPr>
          <p:spPr bwMode="auto">
            <a:xfrm rot="10800000">
              <a:off x="2596" y="1427"/>
              <a:ext cx="144" cy="666"/>
            </a:xfrm>
            <a:prstGeom prst="bentConnector2">
              <a:avLst/>
            </a:prstGeom>
            <a:noFill/>
            <a:ln w="9525">
              <a:solidFill>
                <a:schemeClr val="tx1"/>
              </a:solidFill>
              <a:miter lim="800000"/>
              <a:headEnd/>
              <a:tailEnd/>
            </a:ln>
          </p:spPr>
        </p:cxnSp>
        <p:cxnSp>
          <p:nvCxnSpPr>
            <p:cNvPr id="18" name="_s1525776"/>
            <p:cNvCxnSpPr>
              <a:cxnSpLocks noChangeShapeType="1"/>
              <a:stCxn id="36" idx="4"/>
              <a:endCxn id="30" idx="2"/>
            </p:cNvCxnSpPr>
            <p:nvPr/>
          </p:nvCxnSpPr>
          <p:spPr bwMode="auto">
            <a:xfrm rot="10800000">
              <a:off x="2596" y="1427"/>
              <a:ext cx="144" cy="234"/>
            </a:xfrm>
            <a:prstGeom prst="bentConnector2">
              <a:avLst/>
            </a:prstGeom>
            <a:noFill/>
            <a:ln w="9525">
              <a:solidFill>
                <a:schemeClr val="tx1"/>
              </a:solidFill>
              <a:miter lim="800000"/>
              <a:headEnd/>
              <a:tailEnd/>
            </a:ln>
          </p:spPr>
        </p:cxnSp>
        <p:cxnSp>
          <p:nvCxnSpPr>
            <p:cNvPr id="19" name="_s1525777"/>
            <p:cNvCxnSpPr>
              <a:cxnSpLocks noChangeShapeType="1"/>
              <a:stCxn id="35" idx="4"/>
              <a:endCxn id="31" idx="2"/>
            </p:cNvCxnSpPr>
            <p:nvPr/>
          </p:nvCxnSpPr>
          <p:spPr bwMode="auto">
            <a:xfrm rot="10800000">
              <a:off x="3769" y="1427"/>
              <a:ext cx="144" cy="1530"/>
            </a:xfrm>
            <a:prstGeom prst="bentConnector2">
              <a:avLst/>
            </a:prstGeom>
            <a:noFill/>
            <a:ln w="9525">
              <a:solidFill>
                <a:schemeClr val="tx1"/>
              </a:solidFill>
              <a:miter lim="800000"/>
              <a:headEnd/>
              <a:tailEnd/>
            </a:ln>
          </p:spPr>
        </p:cxnSp>
        <p:cxnSp>
          <p:nvCxnSpPr>
            <p:cNvPr id="20" name="_s1525778"/>
            <p:cNvCxnSpPr>
              <a:cxnSpLocks noChangeShapeType="1"/>
              <a:stCxn id="34" idx="4"/>
              <a:endCxn id="31" idx="2"/>
            </p:cNvCxnSpPr>
            <p:nvPr/>
          </p:nvCxnSpPr>
          <p:spPr bwMode="auto">
            <a:xfrm rot="10800000">
              <a:off x="3769" y="1427"/>
              <a:ext cx="144" cy="1098"/>
            </a:xfrm>
            <a:prstGeom prst="bentConnector2">
              <a:avLst/>
            </a:prstGeom>
            <a:noFill/>
            <a:ln w="9525">
              <a:solidFill>
                <a:schemeClr val="tx1"/>
              </a:solidFill>
              <a:miter lim="800000"/>
              <a:headEnd/>
              <a:tailEnd/>
            </a:ln>
          </p:spPr>
        </p:cxnSp>
        <p:cxnSp>
          <p:nvCxnSpPr>
            <p:cNvPr id="21" name="_s1525779"/>
            <p:cNvCxnSpPr>
              <a:cxnSpLocks noChangeShapeType="1"/>
              <a:stCxn id="33" idx="4"/>
              <a:endCxn id="31" idx="2"/>
            </p:cNvCxnSpPr>
            <p:nvPr/>
          </p:nvCxnSpPr>
          <p:spPr bwMode="auto">
            <a:xfrm rot="10800000">
              <a:off x="3769" y="1427"/>
              <a:ext cx="144" cy="666"/>
            </a:xfrm>
            <a:prstGeom prst="bentConnector2">
              <a:avLst/>
            </a:prstGeom>
            <a:noFill/>
            <a:ln w="9525">
              <a:solidFill>
                <a:schemeClr val="tx1"/>
              </a:solidFill>
              <a:miter lim="800000"/>
              <a:headEnd/>
              <a:tailEnd/>
            </a:ln>
          </p:spPr>
        </p:cxnSp>
        <p:cxnSp>
          <p:nvCxnSpPr>
            <p:cNvPr id="22" name="_s1525780"/>
            <p:cNvCxnSpPr>
              <a:cxnSpLocks noChangeShapeType="1"/>
              <a:stCxn id="32" idx="4"/>
              <a:endCxn id="31" idx="2"/>
            </p:cNvCxnSpPr>
            <p:nvPr/>
          </p:nvCxnSpPr>
          <p:spPr bwMode="auto">
            <a:xfrm rot="10800000">
              <a:off x="3769" y="1427"/>
              <a:ext cx="144" cy="234"/>
            </a:xfrm>
            <a:prstGeom prst="bentConnector2">
              <a:avLst/>
            </a:prstGeom>
            <a:noFill/>
            <a:ln w="9525">
              <a:solidFill>
                <a:schemeClr val="tx1"/>
              </a:solidFill>
              <a:miter lim="800000"/>
              <a:headEnd/>
              <a:tailEnd/>
            </a:ln>
          </p:spPr>
        </p:cxnSp>
        <p:cxnSp>
          <p:nvCxnSpPr>
            <p:cNvPr id="23" name="_s1525781"/>
            <p:cNvCxnSpPr>
              <a:cxnSpLocks noChangeShapeType="1"/>
              <a:stCxn id="31" idx="6"/>
              <a:endCxn id="27" idx="2"/>
            </p:cNvCxnSpPr>
            <p:nvPr/>
          </p:nvCxnSpPr>
          <p:spPr bwMode="auto">
            <a:xfrm rot="16200000" flipV="1">
              <a:off x="2871" y="219"/>
              <a:ext cx="301" cy="1495"/>
            </a:xfrm>
            <a:prstGeom prst="bentConnector3">
              <a:avLst>
                <a:gd name="adj1" fmla="val 50000"/>
              </a:avLst>
            </a:prstGeom>
            <a:noFill/>
            <a:ln w="9525">
              <a:solidFill>
                <a:schemeClr val="tx1"/>
              </a:solidFill>
              <a:miter lim="800000"/>
              <a:headEnd/>
              <a:tailEnd/>
            </a:ln>
          </p:spPr>
        </p:cxnSp>
        <p:cxnSp>
          <p:nvCxnSpPr>
            <p:cNvPr id="24" name="_s1525782"/>
            <p:cNvCxnSpPr>
              <a:cxnSpLocks noChangeShapeType="1"/>
              <a:stCxn id="30" idx="6"/>
              <a:endCxn id="27" idx="2"/>
            </p:cNvCxnSpPr>
            <p:nvPr/>
          </p:nvCxnSpPr>
          <p:spPr bwMode="auto">
            <a:xfrm rot="16200000" flipV="1">
              <a:off x="2284" y="805"/>
              <a:ext cx="301" cy="323"/>
            </a:xfrm>
            <a:prstGeom prst="bentConnector3">
              <a:avLst>
                <a:gd name="adj1" fmla="val 50000"/>
              </a:avLst>
            </a:prstGeom>
            <a:noFill/>
            <a:ln w="9525">
              <a:solidFill>
                <a:schemeClr val="tx1"/>
              </a:solidFill>
              <a:miter lim="800000"/>
              <a:headEnd/>
              <a:tailEnd/>
            </a:ln>
          </p:spPr>
        </p:cxnSp>
        <p:cxnSp>
          <p:nvCxnSpPr>
            <p:cNvPr id="25" name="_s1525783"/>
            <p:cNvCxnSpPr>
              <a:cxnSpLocks noChangeShapeType="1"/>
              <a:stCxn id="29" idx="6"/>
              <a:endCxn id="27" idx="2"/>
            </p:cNvCxnSpPr>
            <p:nvPr/>
          </p:nvCxnSpPr>
          <p:spPr bwMode="auto">
            <a:xfrm rot="5400000" flipH="1" flipV="1">
              <a:off x="1698" y="541"/>
              <a:ext cx="301" cy="850"/>
            </a:xfrm>
            <a:prstGeom prst="bentConnector3">
              <a:avLst>
                <a:gd name="adj1" fmla="val 50000"/>
              </a:avLst>
            </a:prstGeom>
            <a:noFill/>
            <a:ln w="9525">
              <a:solidFill>
                <a:schemeClr val="tx1"/>
              </a:solidFill>
              <a:miter lim="800000"/>
              <a:headEnd/>
              <a:tailEnd/>
            </a:ln>
          </p:spPr>
        </p:cxnSp>
        <p:cxnSp>
          <p:nvCxnSpPr>
            <p:cNvPr id="26" name="_s1525784"/>
            <p:cNvCxnSpPr>
              <a:cxnSpLocks noChangeShapeType="1"/>
              <a:stCxn id="28" idx="6"/>
              <a:endCxn id="27" idx="2"/>
            </p:cNvCxnSpPr>
            <p:nvPr/>
          </p:nvCxnSpPr>
          <p:spPr bwMode="auto">
            <a:xfrm rot="5400000" flipH="1" flipV="1">
              <a:off x="1111" y="-45"/>
              <a:ext cx="301" cy="2024"/>
            </a:xfrm>
            <a:prstGeom prst="bentConnector3">
              <a:avLst>
                <a:gd name="adj1" fmla="val 50000"/>
              </a:avLst>
            </a:prstGeom>
            <a:noFill/>
            <a:ln w="9525">
              <a:solidFill>
                <a:schemeClr val="tx1"/>
              </a:solidFill>
              <a:miter lim="800000"/>
              <a:headEnd/>
              <a:tailEnd/>
            </a:ln>
          </p:spPr>
        </p:cxnSp>
        <p:sp>
          <p:nvSpPr>
            <p:cNvPr id="27" name="_s1525785"/>
            <p:cNvSpPr>
              <a:spLocks noChangeArrowheads="1"/>
            </p:cNvSpPr>
            <p:nvPr/>
          </p:nvSpPr>
          <p:spPr bwMode="auto">
            <a:xfrm>
              <a:off x="567" y="529"/>
              <a:ext cx="3413" cy="287"/>
            </a:xfrm>
            <a:prstGeom prst="bevel">
              <a:avLst>
                <a:gd name="adj" fmla="val 12500"/>
              </a:avLst>
            </a:prstGeom>
            <a:solidFill>
              <a:schemeClr val="bg1">
                <a:lumMod val="75000"/>
              </a:schemeClr>
            </a:solidFill>
            <a:ln w="3175">
              <a:solidFill>
                <a:schemeClr val="accent1"/>
              </a:solidFill>
              <a:miter lim="800000"/>
              <a:headEnd/>
              <a:tailEnd/>
            </a:ln>
          </p:spPr>
          <p:txBody>
            <a:bodyPr wrap="none" lIns="0" tIns="0" rIns="0" bIns="0" anchor="ctr"/>
            <a:lstStyle/>
            <a:p>
              <a:pPr algn="ctr"/>
              <a:r>
                <a:rPr lang="sv-SE" sz="1400" b="1" dirty="0"/>
                <a:t>Hantering av </a:t>
              </a:r>
              <a:r>
                <a:rPr lang="sv-SE" sz="1400" b="1" dirty="0" err="1"/>
                <a:t>temporomandibulära</a:t>
              </a:r>
              <a:r>
                <a:rPr lang="sv-SE" sz="1400" b="1" dirty="0"/>
                <a:t> sjukdomar</a:t>
              </a:r>
            </a:p>
          </p:txBody>
        </p:sp>
        <p:sp>
          <p:nvSpPr>
            <p:cNvPr id="28" name="_s1525786"/>
            <p:cNvSpPr>
              <a:spLocks noChangeArrowheads="1"/>
            </p:cNvSpPr>
            <p:nvPr/>
          </p:nvSpPr>
          <p:spPr bwMode="auto">
            <a:xfrm>
              <a:off x="-182" y="1117"/>
              <a:ext cx="864" cy="310"/>
            </a:xfrm>
            <a:prstGeom prst="bevel">
              <a:avLst>
                <a:gd name="adj" fmla="val 12500"/>
              </a:avLst>
            </a:prstGeom>
            <a:solidFill>
              <a:srgbClr val="FFFF00"/>
            </a:solidFill>
            <a:ln w="3175">
              <a:solidFill>
                <a:schemeClr val="accent2"/>
              </a:solidFill>
              <a:miter lim="800000"/>
              <a:headEnd/>
              <a:tailEnd/>
            </a:ln>
          </p:spPr>
          <p:txBody>
            <a:bodyPr wrap="none" lIns="0" tIns="0" rIns="0" bIns="0" anchor="ctr"/>
            <a:lstStyle/>
            <a:p>
              <a:pPr algn="ctr"/>
              <a:r>
                <a:rPr lang="sv-SE" sz="1200" b="1" dirty="0"/>
                <a:t>Ocklusal</a:t>
              </a:r>
            </a:p>
            <a:p>
              <a:pPr algn="ctr"/>
              <a:r>
                <a:rPr lang="sv-SE" sz="1200" b="1" dirty="0"/>
                <a:t> terapi</a:t>
              </a:r>
            </a:p>
          </p:txBody>
        </p:sp>
        <p:sp>
          <p:nvSpPr>
            <p:cNvPr id="29" name="_s1525787"/>
            <p:cNvSpPr>
              <a:spLocks noChangeArrowheads="1"/>
            </p:cNvSpPr>
            <p:nvPr/>
          </p:nvSpPr>
          <p:spPr bwMode="auto">
            <a:xfrm>
              <a:off x="991" y="1117"/>
              <a:ext cx="864" cy="310"/>
            </a:xfrm>
            <a:prstGeom prst="bevel">
              <a:avLst>
                <a:gd name="adj" fmla="val 12500"/>
              </a:avLst>
            </a:prstGeom>
            <a:solidFill>
              <a:srgbClr val="FFFF00"/>
            </a:solidFill>
            <a:ln w="3175">
              <a:solidFill>
                <a:schemeClr val="accent2"/>
              </a:solidFill>
              <a:miter lim="800000"/>
              <a:headEnd/>
              <a:tailEnd/>
            </a:ln>
          </p:spPr>
          <p:txBody>
            <a:bodyPr wrap="none" lIns="0" tIns="0" rIns="0" bIns="0" anchor="ctr"/>
            <a:lstStyle/>
            <a:p>
              <a:pPr algn="ctr"/>
              <a:r>
                <a:rPr lang="sv-SE" sz="1200" b="1" dirty="0"/>
                <a:t>Fysikalisk</a:t>
              </a:r>
            </a:p>
            <a:p>
              <a:pPr algn="ctr"/>
              <a:r>
                <a:rPr lang="sv-SE" sz="1200" b="1" dirty="0"/>
                <a:t>terapi</a:t>
              </a:r>
            </a:p>
          </p:txBody>
        </p:sp>
        <p:sp>
          <p:nvSpPr>
            <p:cNvPr id="30" name="_s1525788"/>
            <p:cNvSpPr>
              <a:spLocks noChangeArrowheads="1"/>
            </p:cNvSpPr>
            <p:nvPr/>
          </p:nvSpPr>
          <p:spPr bwMode="auto">
            <a:xfrm>
              <a:off x="2164" y="1117"/>
              <a:ext cx="864" cy="310"/>
            </a:xfrm>
            <a:prstGeom prst="bevel">
              <a:avLst>
                <a:gd name="adj" fmla="val 12500"/>
              </a:avLst>
            </a:prstGeom>
            <a:solidFill>
              <a:srgbClr val="FFFF00"/>
            </a:solidFill>
            <a:ln w="3175">
              <a:solidFill>
                <a:schemeClr val="accent2"/>
              </a:solidFill>
              <a:miter lim="800000"/>
              <a:headEnd/>
              <a:tailEnd/>
            </a:ln>
          </p:spPr>
          <p:txBody>
            <a:bodyPr wrap="none" lIns="0" tIns="0" rIns="0" bIns="0" anchor="ctr"/>
            <a:lstStyle/>
            <a:p>
              <a:pPr algn="ctr"/>
              <a:r>
                <a:rPr lang="sv-SE" sz="1200" b="1" dirty="0"/>
                <a:t>Farmakologisk </a:t>
              </a:r>
            </a:p>
            <a:p>
              <a:pPr algn="ctr"/>
              <a:r>
                <a:rPr lang="sv-SE" sz="1200" b="1" dirty="0"/>
                <a:t>terapi</a:t>
              </a:r>
            </a:p>
          </p:txBody>
        </p:sp>
        <p:sp>
          <p:nvSpPr>
            <p:cNvPr id="31" name="_s1525789"/>
            <p:cNvSpPr>
              <a:spLocks noChangeArrowheads="1"/>
            </p:cNvSpPr>
            <p:nvPr/>
          </p:nvSpPr>
          <p:spPr bwMode="auto">
            <a:xfrm>
              <a:off x="3337" y="1117"/>
              <a:ext cx="864" cy="310"/>
            </a:xfrm>
            <a:prstGeom prst="bevel">
              <a:avLst>
                <a:gd name="adj" fmla="val 12500"/>
              </a:avLst>
            </a:prstGeom>
            <a:solidFill>
              <a:srgbClr val="FFFF00"/>
            </a:solidFill>
            <a:ln w="3175">
              <a:solidFill>
                <a:schemeClr val="accent2"/>
              </a:solidFill>
              <a:miter lim="800000"/>
              <a:headEnd/>
              <a:tailEnd/>
            </a:ln>
          </p:spPr>
          <p:txBody>
            <a:bodyPr wrap="none" lIns="0" tIns="0" rIns="0" bIns="0" anchor="ctr"/>
            <a:lstStyle/>
            <a:p>
              <a:pPr algn="ctr"/>
              <a:r>
                <a:rPr lang="sv-SE" sz="1200" b="1"/>
                <a:t>Kognitiv</a:t>
              </a:r>
            </a:p>
            <a:p>
              <a:pPr algn="ctr"/>
              <a:r>
                <a:rPr lang="sv-SE" sz="1200" b="1"/>
                <a:t> terapi</a:t>
              </a:r>
            </a:p>
          </p:txBody>
        </p:sp>
        <p:sp>
          <p:nvSpPr>
            <p:cNvPr id="32" name="_s1525790"/>
            <p:cNvSpPr>
              <a:spLocks noChangeArrowheads="1"/>
            </p:cNvSpPr>
            <p:nvPr/>
          </p:nvSpPr>
          <p:spPr bwMode="auto">
            <a:xfrm>
              <a:off x="3913" y="1517"/>
              <a:ext cx="1140" cy="288"/>
            </a:xfrm>
            <a:prstGeom prst="bevel">
              <a:avLst>
                <a:gd name="adj" fmla="val 12500"/>
              </a:avLst>
            </a:prstGeom>
            <a:solidFill>
              <a:schemeClr val="accent1">
                <a:lumMod val="20000"/>
                <a:lumOff val="80000"/>
              </a:schemeClr>
            </a:solidFill>
            <a:ln w="3175">
              <a:solidFill>
                <a:schemeClr val="hlink"/>
              </a:solidFill>
              <a:miter lim="800000"/>
              <a:headEnd/>
              <a:tailEnd/>
            </a:ln>
          </p:spPr>
          <p:txBody>
            <a:bodyPr wrap="none" lIns="0" tIns="0" rIns="0" bIns="0" anchor="ctr"/>
            <a:lstStyle/>
            <a:p>
              <a:pPr algn="ctr"/>
              <a:r>
                <a:rPr lang="sv-SE" sz="1000" b="1"/>
                <a:t>Information och</a:t>
              </a:r>
            </a:p>
            <a:p>
              <a:pPr algn="ctr"/>
              <a:r>
                <a:rPr lang="sv-SE" sz="1000" b="1"/>
                <a:t> rådgivning</a:t>
              </a:r>
            </a:p>
          </p:txBody>
        </p:sp>
        <p:sp>
          <p:nvSpPr>
            <p:cNvPr id="33" name="_s1525791"/>
            <p:cNvSpPr>
              <a:spLocks noChangeArrowheads="1"/>
            </p:cNvSpPr>
            <p:nvPr/>
          </p:nvSpPr>
          <p:spPr bwMode="auto">
            <a:xfrm>
              <a:off x="3913" y="1949"/>
              <a:ext cx="1140" cy="288"/>
            </a:xfrm>
            <a:prstGeom prst="bevel">
              <a:avLst>
                <a:gd name="adj" fmla="val 12500"/>
              </a:avLst>
            </a:prstGeom>
            <a:solidFill>
              <a:schemeClr val="accent1">
                <a:lumMod val="20000"/>
                <a:lumOff val="80000"/>
              </a:schemeClr>
            </a:solidFill>
            <a:ln w="3175">
              <a:solidFill>
                <a:schemeClr val="hlink"/>
              </a:solidFill>
              <a:miter lim="800000"/>
              <a:headEnd/>
              <a:tailEnd/>
            </a:ln>
          </p:spPr>
          <p:txBody>
            <a:bodyPr wrap="none" lIns="0" tIns="0" rIns="0" bIns="0" anchor="ctr"/>
            <a:lstStyle/>
            <a:p>
              <a:pPr algn="ctr" fontAlgn="auto">
                <a:spcAft>
                  <a:spcPts val="0"/>
                </a:spcAft>
                <a:defRPr/>
              </a:pPr>
              <a:r>
                <a:rPr lang="sv-SE" sz="1000" b="1"/>
                <a:t>Biofeedback</a:t>
              </a:r>
            </a:p>
          </p:txBody>
        </p:sp>
        <p:sp>
          <p:nvSpPr>
            <p:cNvPr id="34" name="_s1525792"/>
            <p:cNvSpPr>
              <a:spLocks noChangeArrowheads="1"/>
            </p:cNvSpPr>
            <p:nvPr/>
          </p:nvSpPr>
          <p:spPr bwMode="auto">
            <a:xfrm>
              <a:off x="3913" y="2381"/>
              <a:ext cx="1140" cy="288"/>
            </a:xfrm>
            <a:prstGeom prst="bevel">
              <a:avLst>
                <a:gd name="adj" fmla="val 12500"/>
              </a:avLst>
            </a:prstGeom>
            <a:solidFill>
              <a:schemeClr val="accent1">
                <a:lumMod val="20000"/>
                <a:lumOff val="80000"/>
              </a:schemeClr>
            </a:solidFill>
            <a:ln w="3175">
              <a:solidFill>
                <a:schemeClr val="hlink"/>
              </a:solidFill>
              <a:miter lim="800000"/>
              <a:headEnd/>
              <a:tailEnd/>
            </a:ln>
          </p:spPr>
          <p:txBody>
            <a:bodyPr wrap="none" lIns="0" tIns="0" rIns="0" bIns="0" anchor="ctr"/>
            <a:lstStyle/>
            <a:p>
              <a:pPr algn="ctr"/>
              <a:r>
                <a:rPr lang="sv-SE" sz="1000" b="1"/>
                <a:t>Avslappningsövningar</a:t>
              </a:r>
            </a:p>
          </p:txBody>
        </p:sp>
        <p:sp>
          <p:nvSpPr>
            <p:cNvPr id="35" name="_s1525793"/>
            <p:cNvSpPr>
              <a:spLocks noChangeArrowheads="1"/>
            </p:cNvSpPr>
            <p:nvPr/>
          </p:nvSpPr>
          <p:spPr bwMode="auto">
            <a:xfrm>
              <a:off x="3913" y="2813"/>
              <a:ext cx="1140" cy="288"/>
            </a:xfrm>
            <a:prstGeom prst="bevel">
              <a:avLst>
                <a:gd name="adj" fmla="val 12500"/>
              </a:avLst>
            </a:prstGeom>
            <a:solidFill>
              <a:schemeClr val="accent1">
                <a:lumMod val="20000"/>
                <a:lumOff val="80000"/>
              </a:schemeClr>
            </a:solidFill>
            <a:ln w="3175">
              <a:solidFill>
                <a:schemeClr val="hlink"/>
              </a:solidFill>
              <a:miter lim="800000"/>
              <a:headEnd/>
              <a:tailEnd/>
            </a:ln>
          </p:spPr>
          <p:txBody>
            <a:bodyPr wrap="none" lIns="0" tIns="0" rIns="0" bIns="0" anchor="ctr"/>
            <a:lstStyle/>
            <a:p>
              <a:pPr algn="ctr"/>
              <a:r>
                <a:rPr lang="sv-SE" sz="1000" b="1"/>
                <a:t>Själv observation</a:t>
              </a:r>
            </a:p>
            <a:p>
              <a:pPr algn="ctr"/>
              <a:r>
                <a:rPr lang="sv-SE" sz="1000" b="1"/>
                <a:t> – ”smärtdagbok”</a:t>
              </a:r>
            </a:p>
          </p:txBody>
        </p:sp>
        <p:sp>
          <p:nvSpPr>
            <p:cNvPr id="36" name="_s1525794"/>
            <p:cNvSpPr>
              <a:spLocks noChangeArrowheads="1"/>
            </p:cNvSpPr>
            <p:nvPr/>
          </p:nvSpPr>
          <p:spPr bwMode="auto">
            <a:xfrm>
              <a:off x="2740" y="1517"/>
              <a:ext cx="958" cy="288"/>
            </a:xfrm>
            <a:prstGeom prst="bevel">
              <a:avLst>
                <a:gd name="adj" fmla="val 12500"/>
              </a:avLst>
            </a:prstGeom>
            <a:solidFill>
              <a:schemeClr val="accent1">
                <a:lumMod val="20000"/>
                <a:lumOff val="80000"/>
              </a:schemeClr>
            </a:solidFill>
            <a:ln w="3175">
              <a:solidFill>
                <a:schemeClr val="hlink"/>
              </a:solidFill>
              <a:miter lim="800000"/>
              <a:headEnd/>
              <a:tailEnd/>
            </a:ln>
          </p:spPr>
          <p:txBody>
            <a:bodyPr wrap="none" lIns="0" tIns="0" rIns="0" bIns="0" anchor="ctr"/>
            <a:lstStyle/>
            <a:p>
              <a:pPr algn="ctr"/>
              <a:r>
                <a:rPr lang="sv-SE" sz="1000" b="1"/>
                <a:t>Analgetika,</a:t>
              </a:r>
            </a:p>
            <a:p>
              <a:pPr algn="ctr"/>
              <a:r>
                <a:rPr lang="sv-SE" sz="1000" b="1"/>
                <a:t> läkemedel</a:t>
              </a:r>
            </a:p>
          </p:txBody>
        </p:sp>
        <p:sp>
          <p:nvSpPr>
            <p:cNvPr id="37" name="_s1525795"/>
            <p:cNvSpPr>
              <a:spLocks noChangeArrowheads="1"/>
            </p:cNvSpPr>
            <p:nvPr/>
          </p:nvSpPr>
          <p:spPr bwMode="auto">
            <a:xfrm>
              <a:off x="2740" y="1949"/>
              <a:ext cx="958" cy="288"/>
            </a:xfrm>
            <a:prstGeom prst="bevel">
              <a:avLst>
                <a:gd name="adj" fmla="val 12500"/>
              </a:avLst>
            </a:prstGeom>
            <a:solidFill>
              <a:schemeClr val="accent1">
                <a:lumMod val="20000"/>
                <a:lumOff val="80000"/>
              </a:schemeClr>
            </a:solidFill>
            <a:ln w="3175">
              <a:solidFill>
                <a:schemeClr val="hlink"/>
              </a:solidFill>
              <a:miter lim="800000"/>
              <a:headEnd/>
              <a:tailEnd/>
            </a:ln>
          </p:spPr>
          <p:txBody>
            <a:bodyPr wrap="none" lIns="0" tIns="0" rIns="0" bIns="0" anchor="ctr"/>
            <a:lstStyle/>
            <a:p>
              <a:pPr algn="ctr"/>
              <a:r>
                <a:rPr lang="sv-SE" sz="1000" b="1" dirty="0"/>
                <a:t>Antiinflammatoriska </a:t>
              </a:r>
            </a:p>
            <a:p>
              <a:pPr algn="ctr"/>
              <a:r>
                <a:rPr lang="sv-SE" sz="1000" b="1" dirty="0"/>
                <a:t>läkemedel</a:t>
              </a:r>
            </a:p>
          </p:txBody>
        </p:sp>
        <p:sp>
          <p:nvSpPr>
            <p:cNvPr id="38" name="_s1525796"/>
            <p:cNvSpPr>
              <a:spLocks noChangeArrowheads="1"/>
            </p:cNvSpPr>
            <p:nvPr/>
          </p:nvSpPr>
          <p:spPr bwMode="auto">
            <a:xfrm>
              <a:off x="2740" y="2381"/>
              <a:ext cx="958" cy="288"/>
            </a:xfrm>
            <a:prstGeom prst="bevel">
              <a:avLst>
                <a:gd name="adj" fmla="val 12500"/>
              </a:avLst>
            </a:prstGeom>
            <a:solidFill>
              <a:schemeClr val="accent1">
                <a:lumMod val="20000"/>
                <a:lumOff val="80000"/>
              </a:schemeClr>
            </a:solidFill>
            <a:ln w="3175">
              <a:solidFill>
                <a:schemeClr val="hlink"/>
              </a:solidFill>
              <a:miter lim="800000"/>
              <a:headEnd/>
              <a:tailEnd/>
            </a:ln>
          </p:spPr>
          <p:txBody>
            <a:bodyPr wrap="none" lIns="0" tIns="0" rIns="0" bIns="0" anchor="ctr"/>
            <a:lstStyle/>
            <a:p>
              <a:pPr algn="ctr"/>
              <a:r>
                <a:rPr lang="sv-SE" sz="1000" b="1"/>
                <a:t>Lokalanestesi</a:t>
              </a:r>
            </a:p>
          </p:txBody>
        </p:sp>
        <p:sp>
          <p:nvSpPr>
            <p:cNvPr id="39" name="_s1525797"/>
            <p:cNvSpPr>
              <a:spLocks noChangeArrowheads="1"/>
            </p:cNvSpPr>
            <p:nvPr/>
          </p:nvSpPr>
          <p:spPr bwMode="auto">
            <a:xfrm>
              <a:off x="2740" y="2813"/>
              <a:ext cx="958" cy="288"/>
            </a:xfrm>
            <a:prstGeom prst="bevel">
              <a:avLst>
                <a:gd name="adj" fmla="val 12500"/>
              </a:avLst>
            </a:prstGeom>
            <a:solidFill>
              <a:schemeClr val="accent1">
                <a:lumMod val="20000"/>
                <a:lumOff val="80000"/>
              </a:schemeClr>
            </a:solidFill>
            <a:ln w="3175">
              <a:solidFill>
                <a:schemeClr val="hlink"/>
              </a:solidFill>
              <a:miter lim="800000"/>
              <a:headEnd/>
              <a:tailEnd/>
            </a:ln>
          </p:spPr>
          <p:txBody>
            <a:bodyPr wrap="none" lIns="0" tIns="0" rIns="0" bIns="0" anchor="ctr"/>
            <a:lstStyle/>
            <a:p>
              <a:pPr algn="ctr"/>
              <a:r>
                <a:rPr lang="sv-SE" sz="1000" b="1"/>
                <a:t>Muskelrelaxerande</a:t>
              </a:r>
            </a:p>
          </p:txBody>
        </p:sp>
        <p:sp>
          <p:nvSpPr>
            <p:cNvPr id="40" name="_s1525798"/>
            <p:cNvSpPr>
              <a:spLocks noChangeArrowheads="1"/>
            </p:cNvSpPr>
            <p:nvPr/>
          </p:nvSpPr>
          <p:spPr bwMode="auto">
            <a:xfrm>
              <a:off x="1567" y="1517"/>
              <a:ext cx="884" cy="288"/>
            </a:xfrm>
            <a:prstGeom prst="bevel">
              <a:avLst>
                <a:gd name="adj" fmla="val 12500"/>
              </a:avLst>
            </a:prstGeom>
            <a:solidFill>
              <a:schemeClr val="accent1">
                <a:lumMod val="20000"/>
                <a:lumOff val="80000"/>
              </a:schemeClr>
            </a:solidFill>
            <a:ln w="3175">
              <a:solidFill>
                <a:schemeClr val="hlink"/>
              </a:solidFill>
              <a:miter lim="800000"/>
              <a:headEnd/>
              <a:tailEnd/>
            </a:ln>
          </p:spPr>
          <p:txBody>
            <a:bodyPr wrap="none" lIns="0" tIns="0" rIns="0" bIns="0" anchor="ctr"/>
            <a:lstStyle/>
            <a:p>
              <a:pPr algn="ctr"/>
              <a:r>
                <a:rPr lang="sv-SE" sz="1000" b="1"/>
                <a:t>Rörelseövningar</a:t>
              </a:r>
            </a:p>
          </p:txBody>
        </p:sp>
        <p:sp>
          <p:nvSpPr>
            <p:cNvPr id="41" name="_s1525799"/>
            <p:cNvSpPr>
              <a:spLocks noChangeArrowheads="1"/>
            </p:cNvSpPr>
            <p:nvPr/>
          </p:nvSpPr>
          <p:spPr bwMode="auto">
            <a:xfrm>
              <a:off x="1567" y="1949"/>
              <a:ext cx="884" cy="288"/>
            </a:xfrm>
            <a:prstGeom prst="bevel">
              <a:avLst>
                <a:gd name="adj" fmla="val 12500"/>
              </a:avLst>
            </a:prstGeom>
            <a:solidFill>
              <a:schemeClr val="accent1">
                <a:lumMod val="20000"/>
                <a:lumOff val="80000"/>
              </a:schemeClr>
            </a:solidFill>
            <a:ln w="3175">
              <a:solidFill>
                <a:schemeClr val="hlink"/>
              </a:solidFill>
              <a:miter lim="800000"/>
              <a:headEnd/>
              <a:tailEnd/>
            </a:ln>
          </p:spPr>
          <p:txBody>
            <a:bodyPr wrap="none" lIns="0" tIns="0" rIns="0" bIns="0" anchor="ctr"/>
            <a:lstStyle/>
            <a:p>
              <a:pPr algn="ctr" fontAlgn="auto">
                <a:spcAft>
                  <a:spcPts val="0"/>
                </a:spcAft>
                <a:defRPr/>
              </a:pPr>
              <a:r>
                <a:rPr lang="sv-SE" sz="1000" b="1"/>
                <a:t>TENS</a:t>
              </a:r>
            </a:p>
          </p:txBody>
        </p:sp>
        <p:sp>
          <p:nvSpPr>
            <p:cNvPr id="42" name="_s1525800"/>
            <p:cNvSpPr>
              <a:spLocks noChangeArrowheads="1"/>
            </p:cNvSpPr>
            <p:nvPr/>
          </p:nvSpPr>
          <p:spPr bwMode="auto">
            <a:xfrm>
              <a:off x="1567" y="2381"/>
              <a:ext cx="884" cy="288"/>
            </a:xfrm>
            <a:prstGeom prst="bevel">
              <a:avLst>
                <a:gd name="adj" fmla="val 12500"/>
              </a:avLst>
            </a:prstGeom>
            <a:solidFill>
              <a:schemeClr val="accent1">
                <a:lumMod val="20000"/>
                <a:lumOff val="80000"/>
              </a:schemeClr>
            </a:solidFill>
            <a:ln w="3175">
              <a:solidFill>
                <a:schemeClr val="hlink"/>
              </a:solidFill>
              <a:miter lim="800000"/>
              <a:headEnd/>
              <a:tailEnd/>
            </a:ln>
          </p:spPr>
          <p:txBody>
            <a:bodyPr wrap="none" lIns="0" tIns="0" rIns="0" bIns="0" anchor="ctr"/>
            <a:lstStyle/>
            <a:p>
              <a:pPr algn="ctr"/>
              <a:r>
                <a:rPr lang="sv-SE" sz="1000" b="1"/>
                <a:t>Akupunktur</a:t>
              </a:r>
            </a:p>
          </p:txBody>
        </p:sp>
        <p:sp>
          <p:nvSpPr>
            <p:cNvPr id="43" name="_s1525801"/>
            <p:cNvSpPr>
              <a:spLocks noChangeArrowheads="1"/>
            </p:cNvSpPr>
            <p:nvPr/>
          </p:nvSpPr>
          <p:spPr bwMode="auto">
            <a:xfrm>
              <a:off x="1567" y="2813"/>
              <a:ext cx="884" cy="288"/>
            </a:xfrm>
            <a:prstGeom prst="bevel">
              <a:avLst>
                <a:gd name="adj" fmla="val 12500"/>
              </a:avLst>
            </a:prstGeom>
            <a:solidFill>
              <a:schemeClr val="accent1">
                <a:lumMod val="20000"/>
                <a:lumOff val="80000"/>
              </a:schemeClr>
            </a:solidFill>
            <a:ln w="3175">
              <a:solidFill>
                <a:schemeClr val="hlink"/>
              </a:solidFill>
              <a:miter lim="800000"/>
              <a:headEnd/>
              <a:tailEnd/>
            </a:ln>
          </p:spPr>
          <p:txBody>
            <a:bodyPr wrap="none" lIns="0" tIns="0" rIns="0" bIns="0" anchor="ctr"/>
            <a:lstStyle/>
            <a:p>
              <a:pPr algn="ctr"/>
              <a:r>
                <a:rPr lang="sv-SE" sz="1000" b="1"/>
                <a:t>Värme / kyla</a:t>
              </a:r>
            </a:p>
          </p:txBody>
        </p:sp>
        <p:sp>
          <p:nvSpPr>
            <p:cNvPr id="44" name="_s1525802"/>
            <p:cNvSpPr>
              <a:spLocks noChangeArrowheads="1"/>
            </p:cNvSpPr>
            <p:nvPr/>
          </p:nvSpPr>
          <p:spPr bwMode="auto">
            <a:xfrm>
              <a:off x="1567" y="3245"/>
              <a:ext cx="884" cy="288"/>
            </a:xfrm>
            <a:prstGeom prst="bevel">
              <a:avLst>
                <a:gd name="adj" fmla="val 12500"/>
              </a:avLst>
            </a:prstGeom>
            <a:solidFill>
              <a:schemeClr val="accent1">
                <a:lumMod val="20000"/>
                <a:lumOff val="80000"/>
              </a:schemeClr>
            </a:solidFill>
            <a:ln w="3175">
              <a:solidFill>
                <a:schemeClr val="hlink"/>
              </a:solidFill>
              <a:miter lim="800000"/>
              <a:headEnd/>
              <a:tailEnd/>
            </a:ln>
          </p:spPr>
          <p:txBody>
            <a:bodyPr wrap="none" lIns="0" tIns="0" rIns="0" bIns="0" anchor="ctr"/>
            <a:lstStyle/>
            <a:p>
              <a:pPr algn="ctr"/>
              <a:r>
                <a:rPr lang="sv-SE" sz="1000" b="1" dirty="0"/>
                <a:t>Stretch/töjning</a:t>
              </a:r>
            </a:p>
          </p:txBody>
        </p:sp>
        <p:sp>
          <p:nvSpPr>
            <p:cNvPr id="45" name="_s1525803"/>
            <p:cNvSpPr>
              <a:spLocks noChangeArrowheads="1"/>
            </p:cNvSpPr>
            <p:nvPr/>
          </p:nvSpPr>
          <p:spPr bwMode="auto">
            <a:xfrm>
              <a:off x="394" y="1517"/>
              <a:ext cx="884" cy="288"/>
            </a:xfrm>
            <a:prstGeom prst="bevel">
              <a:avLst>
                <a:gd name="adj" fmla="val 12500"/>
              </a:avLst>
            </a:prstGeom>
            <a:solidFill>
              <a:schemeClr val="accent1">
                <a:lumMod val="20000"/>
                <a:lumOff val="80000"/>
              </a:schemeClr>
            </a:solidFill>
            <a:ln w="3175">
              <a:solidFill>
                <a:schemeClr val="hlink"/>
              </a:solidFill>
              <a:miter lim="800000"/>
              <a:headEnd/>
              <a:tailEnd/>
            </a:ln>
          </p:spPr>
          <p:txBody>
            <a:bodyPr wrap="none" lIns="0" tIns="0" rIns="0" bIns="0" anchor="ctr"/>
            <a:lstStyle/>
            <a:p>
              <a:pPr algn="ctr"/>
              <a:r>
                <a:rPr lang="sv-SE" sz="1000" b="1" dirty="0" err="1"/>
                <a:t>Interocklusal</a:t>
              </a:r>
              <a:r>
                <a:rPr lang="sv-SE" sz="1000" b="1" dirty="0"/>
                <a:t> </a:t>
              </a:r>
            </a:p>
            <a:p>
              <a:pPr algn="ctr"/>
              <a:r>
                <a:rPr lang="sv-SE" sz="1000" b="1" dirty="0"/>
                <a:t>anordning</a:t>
              </a:r>
            </a:p>
          </p:txBody>
        </p:sp>
        <p:sp>
          <p:nvSpPr>
            <p:cNvPr id="46" name="_s1525804"/>
            <p:cNvSpPr>
              <a:spLocks noChangeArrowheads="1"/>
            </p:cNvSpPr>
            <p:nvPr/>
          </p:nvSpPr>
          <p:spPr bwMode="auto">
            <a:xfrm>
              <a:off x="394" y="1949"/>
              <a:ext cx="884" cy="288"/>
            </a:xfrm>
            <a:prstGeom prst="bevel">
              <a:avLst>
                <a:gd name="adj" fmla="val 12500"/>
              </a:avLst>
            </a:prstGeom>
            <a:solidFill>
              <a:schemeClr val="accent1">
                <a:lumMod val="20000"/>
                <a:lumOff val="80000"/>
              </a:schemeClr>
            </a:solidFill>
            <a:ln w="3175">
              <a:solidFill>
                <a:schemeClr val="hlink"/>
              </a:solidFill>
              <a:miter lim="800000"/>
              <a:headEnd/>
              <a:tailEnd/>
            </a:ln>
          </p:spPr>
          <p:txBody>
            <a:bodyPr wrap="none" lIns="0" tIns="0" rIns="0" bIns="0" anchor="ctr"/>
            <a:lstStyle/>
            <a:p>
              <a:pPr algn="ctr"/>
              <a:r>
                <a:rPr lang="sv-SE" sz="1000" b="1"/>
                <a:t> Bettslipning</a:t>
              </a:r>
            </a:p>
          </p:txBody>
        </p:sp>
        <p:sp>
          <p:nvSpPr>
            <p:cNvPr id="47" name="_s1525805"/>
            <p:cNvSpPr>
              <a:spLocks noChangeArrowheads="1"/>
            </p:cNvSpPr>
            <p:nvPr/>
          </p:nvSpPr>
          <p:spPr bwMode="auto">
            <a:xfrm>
              <a:off x="394" y="2381"/>
              <a:ext cx="884" cy="288"/>
            </a:xfrm>
            <a:prstGeom prst="bevel">
              <a:avLst>
                <a:gd name="adj" fmla="val 12500"/>
              </a:avLst>
            </a:prstGeom>
            <a:solidFill>
              <a:schemeClr val="accent1">
                <a:lumMod val="20000"/>
                <a:lumOff val="80000"/>
              </a:schemeClr>
            </a:solidFill>
            <a:ln w="3175">
              <a:solidFill>
                <a:schemeClr val="hlink"/>
              </a:solidFill>
              <a:miter lim="800000"/>
              <a:headEnd/>
              <a:tailEnd/>
            </a:ln>
          </p:spPr>
          <p:txBody>
            <a:bodyPr wrap="none" lIns="0" tIns="0" rIns="0" bIns="0" anchor="ctr"/>
            <a:lstStyle/>
            <a:p>
              <a:pPr algn="ctr"/>
              <a:r>
                <a:rPr lang="sv-SE" sz="1000" b="1" dirty="0"/>
                <a:t>Ortodonti</a:t>
              </a:r>
              <a:r>
                <a:rPr lang="sv-SE" sz="1400" b="1" dirty="0"/>
                <a:t>  </a:t>
              </a:r>
            </a:p>
          </p:txBody>
        </p:sp>
        <p:sp>
          <p:nvSpPr>
            <p:cNvPr id="48" name="_s1525806"/>
            <p:cNvSpPr>
              <a:spLocks noChangeArrowheads="1"/>
            </p:cNvSpPr>
            <p:nvPr/>
          </p:nvSpPr>
          <p:spPr bwMode="auto">
            <a:xfrm>
              <a:off x="394" y="2813"/>
              <a:ext cx="884" cy="288"/>
            </a:xfrm>
            <a:prstGeom prst="bevel">
              <a:avLst>
                <a:gd name="adj" fmla="val 12500"/>
              </a:avLst>
            </a:prstGeom>
            <a:solidFill>
              <a:schemeClr val="accent1">
                <a:lumMod val="20000"/>
                <a:lumOff val="80000"/>
              </a:schemeClr>
            </a:solidFill>
            <a:ln w="3175">
              <a:solidFill>
                <a:schemeClr val="hlink"/>
              </a:solidFill>
              <a:miter lim="800000"/>
              <a:headEnd/>
              <a:tailEnd/>
            </a:ln>
          </p:spPr>
          <p:txBody>
            <a:bodyPr wrap="none" lIns="0" tIns="0" rIns="0" bIns="0" anchor="ctr"/>
            <a:lstStyle/>
            <a:p>
              <a:pPr algn="ctr"/>
              <a:r>
                <a:rPr lang="sv-SE" sz="1000" b="1"/>
                <a:t>Protetik</a:t>
              </a:r>
              <a:endParaRPr lang="en-GB" sz="1000"/>
            </a:p>
          </p:txBody>
        </p:sp>
      </p:grpSp>
      <p:sp>
        <p:nvSpPr>
          <p:cNvPr id="3" name="Platshållare för datum 2">
            <a:extLst>
              <a:ext uri="{FF2B5EF4-FFF2-40B4-BE49-F238E27FC236}">
                <a16:creationId xmlns:a16="http://schemas.microsoft.com/office/drawing/2014/main" id="{408435CD-AEE1-46D6-AF37-1C9E52D2CA3A}"/>
              </a:ext>
            </a:extLst>
          </p:cNvPr>
          <p:cNvSpPr>
            <a:spLocks noGrp="1"/>
          </p:cNvSpPr>
          <p:nvPr>
            <p:ph type="dt" sz="half" idx="10"/>
          </p:nvPr>
        </p:nvSpPr>
        <p:spPr/>
        <p:txBody>
          <a:bodyPr/>
          <a:lstStyle/>
          <a:p>
            <a:fld id="{588C55CB-0BFC-48BC-8178-E6E5B1634120}" type="datetime1">
              <a:rPr lang="sv-SE" smtClean="0"/>
              <a:pPr/>
              <a:t>2019-10-12</a:t>
            </a:fld>
            <a:endParaRPr lang="sv-SE"/>
          </a:p>
        </p:txBody>
      </p:sp>
      <p:sp>
        <p:nvSpPr>
          <p:cNvPr id="49" name="Platshållare för sidfot 48">
            <a:extLst>
              <a:ext uri="{FF2B5EF4-FFF2-40B4-BE49-F238E27FC236}">
                <a16:creationId xmlns:a16="http://schemas.microsoft.com/office/drawing/2014/main" id="{507A1CEC-5E2A-4ABB-A8E4-FF3CF517AD1B}"/>
              </a:ext>
            </a:extLst>
          </p:cNvPr>
          <p:cNvSpPr>
            <a:spLocks noGrp="1"/>
          </p:cNvSpPr>
          <p:nvPr>
            <p:ph type="ftr" sz="quarter" idx="11"/>
          </p:nvPr>
        </p:nvSpPr>
        <p:spPr/>
        <p:txBody>
          <a:bodyPr/>
          <a:lstStyle/>
          <a:p>
            <a:r>
              <a:rPr lang="sv-SE"/>
              <a:t>Karolinska Institutet | Nikolaos Christidis</a:t>
            </a:r>
          </a:p>
        </p:txBody>
      </p:sp>
      <p:sp>
        <p:nvSpPr>
          <p:cNvPr id="2" name="Platshållare för bildnummer 1"/>
          <p:cNvSpPr>
            <a:spLocks noGrp="1"/>
          </p:cNvSpPr>
          <p:nvPr>
            <p:ph type="sldNum" sz="quarter" idx="12"/>
          </p:nvPr>
        </p:nvSpPr>
        <p:spPr/>
        <p:txBody>
          <a:bodyPr/>
          <a:lstStyle/>
          <a:p>
            <a:fld id="{FE44EC8C-84D1-4784-A269-BAED38FEE1D8}" type="slidenum">
              <a:rPr lang="sv-SE" smtClean="0"/>
              <a:pPr/>
              <a:t>49</a:t>
            </a:fld>
            <a:endParaRPr lang="sv-SE"/>
          </a:p>
        </p:txBody>
      </p:sp>
    </p:spTree>
    <p:extLst>
      <p:ext uri="{BB962C8B-B14F-4D97-AF65-F5344CB8AC3E}">
        <p14:creationId xmlns:p14="http://schemas.microsoft.com/office/powerpoint/2010/main" val="3671952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Ovanligt hos mindre barn</a:t>
            </a:r>
          </a:p>
        </p:txBody>
      </p:sp>
      <p:sp>
        <p:nvSpPr>
          <p:cNvPr id="3" name="Platshållare för innehåll 2"/>
          <p:cNvSpPr>
            <a:spLocks noGrp="1"/>
          </p:cNvSpPr>
          <p:nvPr>
            <p:ph idx="1"/>
          </p:nvPr>
        </p:nvSpPr>
        <p:spPr/>
        <p:txBody>
          <a:bodyPr anchor="t">
            <a:normAutofit/>
          </a:bodyPr>
          <a:lstStyle/>
          <a:p>
            <a:r>
              <a:rPr lang="sv-SE" sz="1800" dirty="0"/>
              <a:t>Ökar i tonåren </a:t>
            </a:r>
          </a:p>
          <a:p>
            <a:pPr lvl="1">
              <a:buFont typeface="Wingdings" panose="05000000000000000000" pitchFamily="2" charset="2"/>
              <a:buChar char="Ø"/>
            </a:pPr>
            <a:r>
              <a:rPr lang="sv-SE" sz="1600" dirty="0"/>
              <a:t>framför allt hos flickor</a:t>
            </a:r>
          </a:p>
          <a:p>
            <a:endParaRPr lang="sv-SE" dirty="0"/>
          </a:p>
          <a:p>
            <a:endParaRPr lang="sv-SE" dirty="0"/>
          </a:p>
          <a:p>
            <a:r>
              <a:rPr lang="sv-SE" sz="1800" dirty="0"/>
              <a:t>I Sverige: </a:t>
            </a:r>
          </a:p>
          <a:p>
            <a:pPr lvl="1">
              <a:buFont typeface="Wingdings" panose="05000000000000000000" pitchFamily="2" charset="2"/>
              <a:buChar char="Ø"/>
            </a:pPr>
            <a:r>
              <a:rPr lang="sv-SE" sz="1600" dirty="0"/>
              <a:t>2-7% av tonåringarna har bettfysiologiska besvär i Sverige</a:t>
            </a:r>
          </a:p>
          <a:p>
            <a:r>
              <a:rPr lang="sv-SE" sz="1800" dirty="0"/>
              <a:t>I Saudi Arabien:</a:t>
            </a:r>
          </a:p>
          <a:p>
            <a:pPr lvl="1">
              <a:buFont typeface="Wingdings" panose="05000000000000000000" pitchFamily="2" charset="2"/>
              <a:buChar char="Ø"/>
            </a:pPr>
            <a:r>
              <a:rPr lang="sv-SE" sz="1600" dirty="0"/>
              <a:t>27,2 % av barn och ungdomar i allmänbefolkningen har minst </a:t>
            </a:r>
            <a:r>
              <a:rPr lang="sv-SE" sz="1600" b="1" i="1" dirty="0"/>
              <a:t>en</a:t>
            </a:r>
            <a:r>
              <a:rPr lang="sv-SE" sz="1600" dirty="0"/>
              <a:t> </a:t>
            </a:r>
            <a:r>
              <a:rPr lang="sv-SE" sz="1600" dirty="0" err="1"/>
              <a:t>bettfysiologisk</a:t>
            </a:r>
            <a:r>
              <a:rPr lang="sv-SE" sz="1600" dirty="0"/>
              <a:t> diagnos</a:t>
            </a:r>
          </a:p>
        </p:txBody>
      </p:sp>
      <p:sp>
        <p:nvSpPr>
          <p:cNvPr id="6" name="Platshållare för datum 5">
            <a:extLst>
              <a:ext uri="{FF2B5EF4-FFF2-40B4-BE49-F238E27FC236}">
                <a16:creationId xmlns:a16="http://schemas.microsoft.com/office/drawing/2014/main" id="{7A0C8A34-3E66-4031-B3E1-1213EF07755A}"/>
              </a:ext>
            </a:extLst>
          </p:cNvPr>
          <p:cNvSpPr>
            <a:spLocks noGrp="1"/>
          </p:cNvSpPr>
          <p:nvPr>
            <p:ph type="dt" sz="half" idx="10"/>
          </p:nvPr>
        </p:nvSpPr>
        <p:spPr/>
        <p:txBody>
          <a:bodyPr/>
          <a:lstStyle/>
          <a:p>
            <a:fld id="{6318DBDA-665D-4681-B2C3-F73ECC27926F}" type="datetime1">
              <a:rPr lang="sv-SE" smtClean="0"/>
              <a:t>2019-10-12</a:t>
            </a:fld>
            <a:endParaRPr lang="sv-SE"/>
          </a:p>
        </p:txBody>
      </p:sp>
      <p:sp>
        <p:nvSpPr>
          <p:cNvPr id="7" name="Platshållare för sidfot 6">
            <a:extLst>
              <a:ext uri="{FF2B5EF4-FFF2-40B4-BE49-F238E27FC236}">
                <a16:creationId xmlns:a16="http://schemas.microsoft.com/office/drawing/2014/main" id="{A7B3682E-AF0F-40AB-880A-3DDEE93B1CCD}"/>
              </a:ext>
            </a:extLst>
          </p:cNvPr>
          <p:cNvSpPr>
            <a:spLocks noGrp="1"/>
          </p:cNvSpPr>
          <p:nvPr>
            <p:ph type="ftr" sz="quarter" idx="11"/>
          </p:nvPr>
        </p:nvSpPr>
        <p:spPr/>
        <p:txBody>
          <a:bodyPr/>
          <a:lstStyle/>
          <a:p>
            <a:r>
              <a:rPr lang="sv-SE"/>
              <a:t>Karolinska Institutet | Nikolaos Christidis</a:t>
            </a:r>
          </a:p>
        </p:txBody>
      </p:sp>
      <p:sp>
        <p:nvSpPr>
          <p:cNvPr id="5" name="Platshållare för bildnummer 4"/>
          <p:cNvSpPr>
            <a:spLocks noGrp="1"/>
          </p:cNvSpPr>
          <p:nvPr>
            <p:ph type="sldNum" sz="quarter" idx="12"/>
          </p:nvPr>
        </p:nvSpPr>
        <p:spPr/>
        <p:txBody>
          <a:bodyPr/>
          <a:lstStyle/>
          <a:p>
            <a:fld id="{FE44EC8C-84D1-4784-A269-BAED38FEE1D8}" type="slidenum">
              <a:rPr lang="sv-SE" smtClean="0"/>
              <a:t>5</a:t>
            </a:fld>
            <a:endParaRPr lang="sv-SE"/>
          </a:p>
        </p:txBody>
      </p:sp>
      <p:sp>
        <p:nvSpPr>
          <p:cNvPr id="4" name="textruta 3"/>
          <p:cNvSpPr txBox="1"/>
          <p:nvPr/>
        </p:nvSpPr>
        <p:spPr>
          <a:xfrm>
            <a:off x="539552" y="5445224"/>
            <a:ext cx="4032448" cy="261610"/>
          </a:xfrm>
          <a:prstGeom prst="rect">
            <a:avLst/>
          </a:prstGeom>
          <a:noFill/>
        </p:spPr>
        <p:txBody>
          <a:bodyPr wrap="square" rtlCol="0">
            <a:spAutoFit/>
          </a:bodyPr>
          <a:lstStyle/>
          <a:p>
            <a:r>
              <a:rPr lang="sv-SE" sz="1100" dirty="0">
                <a:solidFill>
                  <a:schemeClr val="bg1">
                    <a:lumMod val="65000"/>
                  </a:schemeClr>
                </a:solidFill>
              </a:rPr>
              <a:t>Nilsson IM, </a:t>
            </a:r>
            <a:r>
              <a:rPr lang="sv-SE" sz="1100" i="1" dirty="0" err="1">
                <a:solidFill>
                  <a:schemeClr val="bg1">
                    <a:lumMod val="65000"/>
                  </a:schemeClr>
                </a:solidFill>
              </a:rPr>
              <a:t>Swed</a:t>
            </a:r>
            <a:r>
              <a:rPr lang="sv-SE" sz="1100" i="1" dirty="0">
                <a:solidFill>
                  <a:schemeClr val="bg1">
                    <a:lumMod val="65000"/>
                  </a:schemeClr>
                </a:solidFill>
              </a:rPr>
              <a:t> Dent J 2007</a:t>
            </a:r>
            <a:r>
              <a:rPr lang="sv-SE" sz="1100" dirty="0">
                <a:solidFill>
                  <a:schemeClr val="bg1">
                    <a:lumMod val="65000"/>
                  </a:schemeClr>
                </a:solidFill>
              </a:rPr>
              <a:t>; Al-</a:t>
            </a:r>
            <a:r>
              <a:rPr lang="sv-SE" sz="1100" dirty="0" err="1">
                <a:solidFill>
                  <a:schemeClr val="bg1">
                    <a:lumMod val="65000"/>
                  </a:schemeClr>
                </a:solidFill>
              </a:rPr>
              <a:t>Khotani</a:t>
            </a:r>
            <a:r>
              <a:rPr lang="sv-SE" sz="1100" dirty="0">
                <a:solidFill>
                  <a:schemeClr val="bg1">
                    <a:lumMod val="65000"/>
                  </a:schemeClr>
                </a:solidFill>
              </a:rPr>
              <a:t> A,</a:t>
            </a:r>
            <a:r>
              <a:rPr lang="en-US" sz="1100" dirty="0">
                <a:solidFill>
                  <a:schemeClr val="bg1">
                    <a:lumMod val="65000"/>
                  </a:schemeClr>
                </a:solidFill>
              </a:rPr>
              <a:t> </a:t>
            </a:r>
            <a:r>
              <a:rPr lang="en-US" sz="1100" i="1" dirty="0">
                <a:solidFill>
                  <a:schemeClr val="bg1">
                    <a:lumMod val="65000"/>
                  </a:schemeClr>
                </a:solidFill>
              </a:rPr>
              <a:t>J Headache Pain 2016</a:t>
            </a:r>
            <a:r>
              <a:rPr lang="sv-SE" sz="1100" i="1" dirty="0">
                <a:solidFill>
                  <a:schemeClr val="bg1">
                    <a:lumMod val="65000"/>
                  </a:schemeClr>
                </a:solidFill>
              </a:rPr>
              <a:t>  </a:t>
            </a:r>
          </a:p>
        </p:txBody>
      </p:sp>
      <p:pic>
        <p:nvPicPr>
          <p:cNvPr id="1026" name="Picture 2" descr="C:\Users\nikos\AppData\Local\Microsoft\Windows\Temporary Internet Files\Content.IE5\0MJMEKL4\MP90043942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817" y="2083159"/>
            <a:ext cx="2592288" cy="17380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5581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Analgetiska trappan</a:t>
            </a:r>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2131187879"/>
              </p:ext>
            </p:extLst>
          </p:nvPr>
        </p:nvGraphicFramePr>
        <p:xfrm>
          <a:off x="539551" y="1916832"/>
          <a:ext cx="8034285"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latshållare för bildnummer 2"/>
          <p:cNvSpPr>
            <a:spLocks noGrp="1"/>
          </p:cNvSpPr>
          <p:nvPr>
            <p:ph type="sldNum" sz="quarter" idx="12"/>
          </p:nvPr>
        </p:nvSpPr>
        <p:spPr/>
        <p:txBody>
          <a:bodyPr/>
          <a:lstStyle/>
          <a:p>
            <a:fld id="{FE44EC8C-84D1-4784-A269-BAED38FEE1D8}" type="slidenum">
              <a:rPr lang="sv-SE" smtClean="0"/>
              <a:t>50</a:t>
            </a:fld>
            <a:endParaRPr lang="sv-SE"/>
          </a:p>
        </p:txBody>
      </p:sp>
      <p:sp>
        <p:nvSpPr>
          <p:cNvPr id="5" name="Rektangel 4"/>
          <p:cNvSpPr/>
          <p:nvPr/>
        </p:nvSpPr>
        <p:spPr>
          <a:xfrm>
            <a:off x="6207491" y="2276872"/>
            <a:ext cx="2500615" cy="307777"/>
          </a:xfrm>
          <a:prstGeom prst="rect">
            <a:avLst/>
          </a:prstGeom>
        </p:spPr>
        <p:txBody>
          <a:bodyPr wrap="square">
            <a:spAutoFit/>
          </a:bodyPr>
          <a:lstStyle/>
          <a:p>
            <a:r>
              <a:rPr lang="en-US" sz="1400" dirty="0" err="1">
                <a:solidFill>
                  <a:schemeClr val="accent6"/>
                </a:solidFill>
              </a:rPr>
              <a:t>Kloka</a:t>
            </a:r>
            <a:r>
              <a:rPr lang="en-US" sz="1400" dirty="0">
                <a:solidFill>
                  <a:schemeClr val="accent6"/>
                </a:solidFill>
              </a:rPr>
              <a:t> </a:t>
            </a:r>
            <a:r>
              <a:rPr lang="en-US" sz="1400" dirty="0" err="1">
                <a:solidFill>
                  <a:schemeClr val="accent6"/>
                </a:solidFill>
              </a:rPr>
              <a:t>listan</a:t>
            </a:r>
            <a:r>
              <a:rPr lang="en-US" sz="1400" dirty="0">
                <a:solidFill>
                  <a:schemeClr val="accent6"/>
                </a:solidFill>
              </a:rPr>
              <a:t>, </a:t>
            </a:r>
            <a:r>
              <a:rPr lang="en-US" sz="1400" b="1" dirty="0">
                <a:solidFill>
                  <a:schemeClr val="accent4">
                    <a:lumMod val="75000"/>
                  </a:schemeClr>
                </a:solidFill>
                <a:latin typeface="+mj-lt"/>
                <a:hlinkClick r:id="rId7"/>
              </a:rPr>
              <a:t>www.janusinfo.se</a:t>
            </a:r>
            <a:r>
              <a:rPr lang="en-US" sz="1400" dirty="0">
                <a:solidFill>
                  <a:srgbClr val="C00000"/>
                </a:solidFill>
                <a:latin typeface="+mj-lt"/>
              </a:rPr>
              <a:t> </a:t>
            </a:r>
            <a:endParaRPr lang="sv-SE" sz="1600" dirty="0">
              <a:solidFill>
                <a:srgbClr val="C00000"/>
              </a:solidFill>
              <a:latin typeface="+mj-lt"/>
            </a:endParaRPr>
          </a:p>
        </p:txBody>
      </p:sp>
      <p:sp>
        <p:nvSpPr>
          <p:cNvPr id="6" name="Platshållare för datum 5">
            <a:extLst>
              <a:ext uri="{FF2B5EF4-FFF2-40B4-BE49-F238E27FC236}">
                <a16:creationId xmlns:a16="http://schemas.microsoft.com/office/drawing/2014/main" id="{4F128834-83C7-4A47-A70D-57A6DCC73F0D}"/>
              </a:ext>
            </a:extLst>
          </p:cNvPr>
          <p:cNvSpPr>
            <a:spLocks noGrp="1"/>
          </p:cNvSpPr>
          <p:nvPr>
            <p:ph type="dt" sz="half" idx="10"/>
          </p:nvPr>
        </p:nvSpPr>
        <p:spPr/>
        <p:txBody>
          <a:bodyPr/>
          <a:lstStyle/>
          <a:p>
            <a:fld id="{2701C594-C74A-40B4-90CE-5841EC2C18FD}" type="datetime1">
              <a:rPr lang="sv-SE" smtClean="0"/>
              <a:t>2019-10-12</a:t>
            </a:fld>
            <a:endParaRPr lang="sv-SE"/>
          </a:p>
        </p:txBody>
      </p:sp>
      <p:sp>
        <p:nvSpPr>
          <p:cNvPr id="7" name="Platshållare för sidfot 6">
            <a:extLst>
              <a:ext uri="{FF2B5EF4-FFF2-40B4-BE49-F238E27FC236}">
                <a16:creationId xmlns:a16="http://schemas.microsoft.com/office/drawing/2014/main" id="{E79031DB-61C3-4C19-8794-A0BD8A884BCA}"/>
              </a:ext>
            </a:extLst>
          </p:cNvPr>
          <p:cNvSpPr>
            <a:spLocks noGrp="1"/>
          </p:cNvSpPr>
          <p:nvPr>
            <p:ph type="ftr" sz="quarter" idx="11"/>
          </p:nvPr>
        </p:nvSpPr>
        <p:spPr/>
        <p:txBody>
          <a:bodyPr/>
          <a:lstStyle/>
          <a:p>
            <a:r>
              <a:rPr lang="sv-SE"/>
              <a:t>Karolinska Institutet | Nikolaos Christidis</a:t>
            </a:r>
          </a:p>
        </p:txBody>
      </p:sp>
    </p:spTree>
    <p:extLst>
      <p:ext uri="{BB962C8B-B14F-4D97-AF65-F5344CB8AC3E}">
        <p14:creationId xmlns:p14="http://schemas.microsoft.com/office/powerpoint/2010/main" val="12190739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798E696-4BBA-46BE-AD86-F7E300B89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1363"/>
            <a:ext cx="9143999" cy="6256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latshållare för sidfot 5">
            <a:extLst>
              <a:ext uri="{FF2B5EF4-FFF2-40B4-BE49-F238E27FC236}">
                <a16:creationId xmlns:a16="http://schemas.microsoft.com/office/drawing/2014/main" id="{05D0C0AF-C432-4C93-A1FB-CDDA2E57DF59}"/>
              </a:ext>
            </a:extLst>
          </p:cNvPr>
          <p:cNvSpPr>
            <a:spLocks noGrp="1"/>
          </p:cNvSpPr>
          <p:nvPr>
            <p:ph type="ftr" sz="quarter" idx="11"/>
          </p:nvPr>
        </p:nvSpPr>
        <p:spPr>
          <a:xfrm>
            <a:off x="435894" y="5951811"/>
            <a:ext cx="5187907" cy="365125"/>
          </a:xfrm>
        </p:spPr>
        <p:txBody>
          <a:bodyPr>
            <a:normAutofit/>
          </a:bodyPr>
          <a:lstStyle/>
          <a:p>
            <a:pPr>
              <a:spcAft>
                <a:spcPts val="600"/>
              </a:spcAft>
            </a:pPr>
            <a:r>
              <a:rPr lang="sv-SE"/>
              <a:t>Karolinska Institutet | Nikolaos Christidis</a:t>
            </a:r>
          </a:p>
        </p:txBody>
      </p:sp>
      <p:sp>
        <p:nvSpPr>
          <p:cNvPr id="15" name="Rectangle 14">
            <a:extLst>
              <a:ext uri="{FF2B5EF4-FFF2-40B4-BE49-F238E27FC236}">
                <a16:creationId xmlns:a16="http://schemas.microsoft.com/office/drawing/2014/main" id="{090B0CA3-C333-4560-9975-E31D1B7B92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723899"/>
            <a:ext cx="277749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Rubrik 1"/>
          <p:cNvSpPr>
            <a:spLocks noGrp="1"/>
          </p:cNvSpPr>
          <p:nvPr>
            <p:ph type="title"/>
          </p:nvPr>
        </p:nvSpPr>
        <p:spPr>
          <a:xfrm>
            <a:off x="6277232" y="1037967"/>
            <a:ext cx="2290568" cy="4709131"/>
          </a:xfrm>
        </p:spPr>
        <p:txBody>
          <a:bodyPr anchor="ctr">
            <a:normAutofit/>
          </a:bodyPr>
          <a:lstStyle/>
          <a:p>
            <a:r>
              <a:rPr lang="sv-SE">
                <a:solidFill>
                  <a:srgbClr val="FFFEFF"/>
                </a:solidFill>
              </a:rPr>
              <a:t>När ska du skicka remiss?</a:t>
            </a:r>
          </a:p>
        </p:txBody>
      </p:sp>
      <p:sp>
        <p:nvSpPr>
          <p:cNvPr id="5" name="Platshållare för datum 4">
            <a:extLst>
              <a:ext uri="{FF2B5EF4-FFF2-40B4-BE49-F238E27FC236}">
                <a16:creationId xmlns:a16="http://schemas.microsoft.com/office/drawing/2014/main" id="{A4CED01D-2E37-4AA1-8EC6-B1D66E4FD528}"/>
              </a:ext>
            </a:extLst>
          </p:cNvPr>
          <p:cNvSpPr>
            <a:spLocks noGrp="1"/>
          </p:cNvSpPr>
          <p:nvPr>
            <p:ph type="dt" sz="half" idx="10"/>
          </p:nvPr>
        </p:nvSpPr>
        <p:spPr>
          <a:xfrm>
            <a:off x="6277232" y="5956137"/>
            <a:ext cx="1560830" cy="365125"/>
          </a:xfrm>
        </p:spPr>
        <p:txBody>
          <a:bodyPr>
            <a:normAutofit/>
          </a:bodyPr>
          <a:lstStyle/>
          <a:p>
            <a:pPr>
              <a:spcAft>
                <a:spcPts val="600"/>
              </a:spcAft>
            </a:pPr>
            <a:fld id="{A23D3D48-3801-493A-9E3B-4C4CE1B11D42}" type="datetime1">
              <a:rPr lang="sv-SE">
                <a:solidFill>
                  <a:schemeClr val="accent1">
                    <a:lumMod val="75000"/>
                    <a:lumOff val="25000"/>
                  </a:schemeClr>
                </a:solidFill>
              </a:rPr>
              <a:pPr>
                <a:spcAft>
                  <a:spcPts val="600"/>
                </a:spcAft>
              </a:pPr>
              <a:t>2019-10-12</a:t>
            </a:fld>
            <a:endParaRPr lang="sv-SE">
              <a:solidFill>
                <a:schemeClr val="accent1">
                  <a:lumMod val="75000"/>
                  <a:lumOff val="25000"/>
                </a:schemeClr>
              </a:solidFill>
            </a:endParaRPr>
          </a:p>
        </p:txBody>
      </p:sp>
      <p:sp>
        <p:nvSpPr>
          <p:cNvPr id="4" name="Platshållare för bildnummer 3"/>
          <p:cNvSpPr>
            <a:spLocks noGrp="1"/>
          </p:cNvSpPr>
          <p:nvPr>
            <p:ph type="sldNum" sz="quarter" idx="12"/>
          </p:nvPr>
        </p:nvSpPr>
        <p:spPr>
          <a:xfrm>
            <a:off x="7918725" y="5956137"/>
            <a:ext cx="789381" cy="365125"/>
          </a:xfrm>
        </p:spPr>
        <p:txBody>
          <a:bodyPr>
            <a:normAutofit/>
          </a:bodyPr>
          <a:lstStyle/>
          <a:p>
            <a:pPr>
              <a:spcAft>
                <a:spcPts val="600"/>
              </a:spcAft>
            </a:pPr>
            <a:fld id="{FE44EC8C-84D1-4784-A269-BAED38FEE1D8}" type="slidenum">
              <a:rPr lang="sv-SE">
                <a:solidFill>
                  <a:schemeClr val="accent1">
                    <a:lumMod val="75000"/>
                    <a:lumOff val="25000"/>
                  </a:schemeClr>
                </a:solidFill>
              </a:rPr>
              <a:pPr>
                <a:spcAft>
                  <a:spcPts val="600"/>
                </a:spcAft>
              </a:pPr>
              <a:t>51</a:t>
            </a:fld>
            <a:endParaRPr lang="sv-SE">
              <a:solidFill>
                <a:schemeClr val="accent1">
                  <a:lumMod val="75000"/>
                  <a:lumOff val="25000"/>
                </a:schemeClr>
              </a:solidFill>
            </a:endParaRPr>
          </a:p>
        </p:txBody>
      </p:sp>
      <p:graphicFrame>
        <p:nvGraphicFramePr>
          <p:cNvPr id="12" name="Platshållare för innehåll 2">
            <a:extLst>
              <a:ext uri="{FF2B5EF4-FFF2-40B4-BE49-F238E27FC236}">
                <a16:creationId xmlns:a16="http://schemas.microsoft.com/office/drawing/2014/main" id="{9ADD9194-A9FD-4C7D-8BA6-D659484A8DAC}"/>
              </a:ext>
            </a:extLst>
          </p:cNvPr>
          <p:cNvGraphicFramePr>
            <a:graphicFrameLocks noGrp="1"/>
          </p:cNvGraphicFramePr>
          <p:nvPr>
            <p:ph idx="1"/>
            <p:extLst>
              <p:ext uri="{D42A27DB-BD31-4B8C-83A1-F6EECF244321}">
                <p14:modId xmlns:p14="http://schemas.microsoft.com/office/powerpoint/2010/main" val="3590018522"/>
              </p:ext>
            </p:extLst>
          </p:nvPr>
        </p:nvGraphicFramePr>
        <p:xfrm>
          <a:off x="241712" y="723899"/>
          <a:ext cx="5912709" cy="5278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21885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BF3D65BA-1C65-40FB-92EF-83951BDC1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9143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latshållare för innehåll 6">
            <a:extLst>
              <a:ext uri="{FF2B5EF4-FFF2-40B4-BE49-F238E27FC236}">
                <a16:creationId xmlns:a16="http://schemas.microsoft.com/office/drawing/2014/main" id="{A8FA1DF0-4A6F-4A2B-8107-E7FF1EA1D7C5}"/>
              </a:ext>
            </a:extLst>
          </p:cNvPr>
          <p:cNvPicPr>
            <a:picLocks noGrp="1" noChangeAspect="1"/>
          </p:cNvPicPr>
          <p:nvPr>
            <p:ph idx="1"/>
          </p:nvPr>
        </p:nvPicPr>
        <p:blipFill>
          <a:blip r:embed="rId2"/>
          <a:stretch>
            <a:fillRect/>
          </a:stretch>
        </p:blipFill>
        <p:spPr>
          <a:xfrm>
            <a:off x="968633" y="1047665"/>
            <a:ext cx="4345777" cy="5030386"/>
          </a:xfrm>
          <a:prstGeom prst="rect">
            <a:avLst/>
          </a:prstGeom>
        </p:spPr>
      </p:pic>
      <p:sp>
        <p:nvSpPr>
          <p:cNvPr id="22" name="Rectangle 21">
            <a:extLst>
              <a:ext uri="{FF2B5EF4-FFF2-40B4-BE49-F238E27FC236}">
                <a16:creationId xmlns:a16="http://schemas.microsoft.com/office/drawing/2014/main" id="{ADF52CCA-FCDD-49A0-BFFC-3BD41F1B8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723899"/>
            <a:ext cx="277749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Rubrik 1">
            <a:extLst>
              <a:ext uri="{FF2B5EF4-FFF2-40B4-BE49-F238E27FC236}">
                <a16:creationId xmlns:a16="http://schemas.microsoft.com/office/drawing/2014/main" id="{678DF4B6-EB89-49CC-8B03-B0FBDFC4128A}"/>
              </a:ext>
            </a:extLst>
          </p:cNvPr>
          <p:cNvSpPr>
            <a:spLocks noGrp="1"/>
          </p:cNvSpPr>
          <p:nvPr>
            <p:ph type="title"/>
          </p:nvPr>
        </p:nvSpPr>
        <p:spPr>
          <a:xfrm>
            <a:off x="6222206" y="1419225"/>
            <a:ext cx="2311182" cy="2085869"/>
          </a:xfrm>
        </p:spPr>
        <p:txBody>
          <a:bodyPr vert="horz" lIns="91440" tIns="45720" rIns="91440" bIns="45720" rtlCol="0" anchor="b">
            <a:normAutofit/>
          </a:bodyPr>
          <a:lstStyle/>
          <a:p>
            <a:pPr defTabSz="457200">
              <a:lnSpc>
                <a:spcPct val="90000"/>
              </a:lnSpc>
            </a:pPr>
            <a:r>
              <a:rPr lang="en-US" sz="3600" dirty="0" err="1">
                <a:solidFill>
                  <a:srgbClr val="FFFFFF"/>
                </a:solidFill>
              </a:rPr>
              <a:t>För</a:t>
            </a:r>
            <a:r>
              <a:rPr lang="en-US" sz="3600" dirty="0">
                <a:solidFill>
                  <a:srgbClr val="FFFFFF"/>
                </a:solidFill>
              </a:rPr>
              <a:t> den </a:t>
            </a:r>
            <a:r>
              <a:rPr lang="en-US" sz="3600" dirty="0" err="1">
                <a:solidFill>
                  <a:srgbClr val="FFFFFF"/>
                </a:solidFill>
              </a:rPr>
              <a:t>som</a:t>
            </a:r>
            <a:r>
              <a:rPr lang="en-US" sz="3600" dirty="0">
                <a:solidFill>
                  <a:srgbClr val="FFFFFF"/>
                </a:solidFill>
              </a:rPr>
              <a:t> </a:t>
            </a:r>
            <a:r>
              <a:rPr lang="en-US" sz="3600" dirty="0" err="1">
                <a:solidFill>
                  <a:srgbClr val="FFFFFF"/>
                </a:solidFill>
              </a:rPr>
              <a:t>vill</a:t>
            </a:r>
            <a:r>
              <a:rPr lang="en-US" sz="3600" dirty="0">
                <a:solidFill>
                  <a:srgbClr val="FFFFFF"/>
                </a:solidFill>
              </a:rPr>
              <a:t> </a:t>
            </a:r>
            <a:r>
              <a:rPr lang="en-US" sz="3600" dirty="0" err="1">
                <a:solidFill>
                  <a:srgbClr val="FFFFFF"/>
                </a:solidFill>
              </a:rPr>
              <a:t>läsa</a:t>
            </a:r>
            <a:r>
              <a:rPr lang="en-US" sz="3600" dirty="0">
                <a:solidFill>
                  <a:srgbClr val="FFFFFF"/>
                </a:solidFill>
              </a:rPr>
              <a:t> </a:t>
            </a:r>
            <a:r>
              <a:rPr lang="en-US" sz="3600" dirty="0" err="1">
                <a:solidFill>
                  <a:srgbClr val="FFFFFF"/>
                </a:solidFill>
              </a:rPr>
              <a:t>mer</a:t>
            </a:r>
            <a:r>
              <a:rPr lang="en-US" sz="3600" dirty="0">
                <a:solidFill>
                  <a:srgbClr val="FFFFFF"/>
                </a:solidFill>
              </a:rPr>
              <a:t> </a:t>
            </a:r>
            <a:r>
              <a:rPr lang="en-US" sz="3600" dirty="0" err="1">
                <a:solidFill>
                  <a:srgbClr val="FFFFFF"/>
                </a:solidFill>
              </a:rPr>
              <a:t>i</a:t>
            </a:r>
            <a:r>
              <a:rPr lang="en-US" sz="3600" dirty="0">
                <a:solidFill>
                  <a:srgbClr val="FFFFFF"/>
                </a:solidFill>
              </a:rPr>
              <a:t> </a:t>
            </a:r>
            <a:r>
              <a:rPr lang="en-US" sz="3600" dirty="0" err="1">
                <a:solidFill>
                  <a:srgbClr val="FFFFFF"/>
                </a:solidFill>
              </a:rPr>
              <a:t>vinter</a:t>
            </a:r>
            <a:endParaRPr lang="en-US" sz="3600" dirty="0">
              <a:solidFill>
                <a:srgbClr val="FFFFFF"/>
              </a:solidFill>
            </a:endParaRPr>
          </a:p>
        </p:txBody>
      </p:sp>
      <p:sp>
        <p:nvSpPr>
          <p:cNvPr id="5" name="Platshållare för sidfot 4">
            <a:extLst>
              <a:ext uri="{FF2B5EF4-FFF2-40B4-BE49-F238E27FC236}">
                <a16:creationId xmlns:a16="http://schemas.microsoft.com/office/drawing/2014/main" id="{0806C454-57D8-41E7-8863-5D01491DEBA3}"/>
              </a:ext>
            </a:extLst>
          </p:cNvPr>
          <p:cNvSpPr>
            <a:spLocks noGrp="1"/>
          </p:cNvSpPr>
          <p:nvPr>
            <p:ph type="ftr" sz="quarter" idx="11"/>
          </p:nvPr>
        </p:nvSpPr>
        <p:spPr>
          <a:xfrm>
            <a:off x="435894" y="6400800"/>
            <a:ext cx="5187907" cy="365125"/>
          </a:xfrm>
        </p:spPr>
        <p:txBody>
          <a:bodyPr vert="horz" lIns="91440" tIns="45720" rIns="91440" bIns="45720" rtlCol="0" anchor="ctr">
            <a:normAutofit/>
          </a:bodyPr>
          <a:lstStyle/>
          <a:p>
            <a:pPr defTabSz="914400">
              <a:spcAft>
                <a:spcPts val="600"/>
              </a:spcAft>
            </a:pPr>
            <a:r>
              <a:rPr lang="en-US" sz="900" kern="1200" cap="all">
                <a:solidFill>
                  <a:schemeClr val="accent1">
                    <a:lumMod val="75000"/>
                    <a:lumOff val="25000"/>
                  </a:schemeClr>
                </a:solidFill>
                <a:latin typeface="+mn-lt"/>
                <a:ea typeface="+mn-ea"/>
                <a:cs typeface="+mn-cs"/>
              </a:rPr>
              <a:t>Karolinska Institutet | Nikolaos Christidis</a:t>
            </a:r>
          </a:p>
        </p:txBody>
      </p:sp>
      <p:sp>
        <p:nvSpPr>
          <p:cNvPr id="4" name="Platshållare för datum 3">
            <a:extLst>
              <a:ext uri="{FF2B5EF4-FFF2-40B4-BE49-F238E27FC236}">
                <a16:creationId xmlns:a16="http://schemas.microsoft.com/office/drawing/2014/main" id="{88C1E678-8FC3-4358-B494-C7D24D83F14C}"/>
              </a:ext>
            </a:extLst>
          </p:cNvPr>
          <p:cNvSpPr>
            <a:spLocks noGrp="1"/>
          </p:cNvSpPr>
          <p:nvPr>
            <p:ph type="dt" sz="half" idx="10"/>
          </p:nvPr>
        </p:nvSpPr>
        <p:spPr>
          <a:xfrm>
            <a:off x="5704463" y="6400800"/>
            <a:ext cx="2133600" cy="365125"/>
          </a:xfrm>
        </p:spPr>
        <p:txBody>
          <a:bodyPr vert="horz" lIns="91440" tIns="45720" rIns="91440" bIns="45720" rtlCol="0" anchor="ctr">
            <a:normAutofit/>
          </a:bodyPr>
          <a:lstStyle/>
          <a:p>
            <a:pPr defTabSz="914400">
              <a:spcAft>
                <a:spcPts val="600"/>
              </a:spcAft>
            </a:pPr>
            <a:fld id="{54DF8364-1528-479B-953E-CEE43F5FDD31}" type="datetime1">
              <a:rPr lang="en-US" sz="900" smtClean="0">
                <a:solidFill>
                  <a:schemeClr val="accent1">
                    <a:lumMod val="75000"/>
                    <a:lumOff val="25000"/>
                  </a:schemeClr>
                </a:solidFill>
              </a:rPr>
              <a:pPr defTabSz="914400">
                <a:spcAft>
                  <a:spcPts val="600"/>
                </a:spcAft>
              </a:pPr>
              <a:t>10/12/2019</a:t>
            </a:fld>
            <a:endParaRPr lang="en-US" sz="900">
              <a:solidFill>
                <a:schemeClr val="accent1">
                  <a:lumMod val="75000"/>
                  <a:lumOff val="25000"/>
                </a:schemeClr>
              </a:solidFill>
            </a:endParaRPr>
          </a:p>
        </p:txBody>
      </p:sp>
      <p:sp>
        <p:nvSpPr>
          <p:cNvPr id="6" name="Platshållare för bildnummer 5">
            <a:extLst>
              <a:ext uri="{FF2B5EF4-FFF2-40B4-BE49-F238E27FC236}">
                <a16:creationId xmlns:a16="http://schemas.microsoft.com/office/drawing/2014/main" id="{004D8B65-2317-4607-8389-B8F235570CF3}"/>
              </a:ext>
            </a:extLst>
          </p:cNvPr>
          <p:cNvSpPr>
            <a:spLocks noGrp="1"/>
          </p:cNvSpPr>
          <p:nvPr>
            <p:ph type="sldNum" sz="quarter" idx="12"/>
          </p:nvPr>
        </p:nvSpPr>
        <p:spPr>
          <a:xfrm>
            <a:off x="7918725" y="6400800"/>
            <a:ext cx="762330" cy="365125"/>
          </a:xfrm>
        </p:spPr>
        <p:txBody>
          <a:bodyPr vert="horz" lIns="91440" tIns="45720" rIns="91440" bIns="45720" rtlCol="0" anchor="ctr">
            <a:normAutofit/>
          </a:bodyPr>
          <a:lstStyle/>
          <a:p>
            <a:pPr defTabSz="914400">
              <a:spcAft>
                <a:spcPts val="600"/>
              </a:spcAft>
            </a:pPr>
            <a:fld id="{D57F1E4F-1CFF-5643-939E-217C01CDF565}" type="slidenum">
              <a:rPr lang="en-US" sz="900" smtClean="0">
                <a:solidFill>
                  <a:schemeClr val="accent1">
                    <a:lumMod val="75000"/>
                    <a:lumOff val="25000"/>
                  </a:schemeClr>
                </a:solidFill>
              </a:rPr>
              <a:pPr defTabSz="914400">
                <a:spcAft>
                  <a:spcPts val="600"/>
                </a:spcAft>
              </a:pPr>
              <a:t>52</a:t>
            </a:fld>
            <a:endParaRPr lang="en-US" sz="900">
              <a:solidFill>
                <a:schemeClr val="accent1">
                  <a:lumMod val="75000"/>
                  <a:lumOff val="25000"/>
                </a:schemeClr>
              </a:solidFill>
            </a:endParaRPr>
          </a:p>
        </p:txBody>
      </p:sp>
    </p:spTree>
    <p:extLst>
      <p:ext uri="{BB962C8B-B14F-4D97-AF65-F5344CB8AC3E}">
        <p14:creationId xmlns:p14="http://schemas.microsoft.com/office/powerpoint/2010/main" val="7911825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36F6DB7-CF8D-494A-82F6-13B58DCA9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B7E5194-6E82-4A44-99C3-FE7D87F34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1782" y="614407"/>
            <a:ext cx="2780608"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Rubrik 1">
            <a:extLst>
              <a:ext uri="{FF2B5EF4-FFF2-40B4-BE49-F238E27FC236}">
                <a16:creationId xmlns:a16="http://schemas.microsoft.com/office/drawing/2014/main" id="{67221F7D-0C65-4FD0-9DA2-C190EFB287FA}"/>
              </a:ext>
            </a:extLst>
          </p:cNvPr>
          <p:cNvSpPr>
            <a:spLocks noGrp="1"/>
          </p:cNvSpPr>
          <p:nvPr>
            <p:ph type="title"/>
          </p:nvPr>
        </p:nvSpPr>
        <p:spPr>
          <a:xfrm>
            <a:off x="573082" y="826346"/>
            <a:ext cx="2378929" cy="1013800"/>
          </a:xfrm>
        </p:spPr>
        <p:txBody>
          <a:bodyPr>
            <a:normAutofit/>
          </a:bodyPr>
          <a:lstStyle/>
          <a:p>
            <a:r>
              <a:rPr lang="sv-SE" dirty="0">
                <a:solidFill>
                  <a:srgbClr val="FFFFFF"/>
                </a:solidFill>
              </a:rPr>
              <a:t>Visuell Feedback</a:t>
            </a:r>
          </a:p>
        </p:txBody>
      </p:sp>
      <p:grpSp>
        <p:nvGrpSpPr>
          <p:cNvPr id="18" name="Group 17">
            <a:extLst>
              <a:ext uri="{FF2B5EF4-FFF2-40B4-BE49-F238E27FC236}">
                <a16:creationId xmlns:a16="http://schemas.microsoft.com/office/drawing/2014/main" id="{49FCC1E1-84D3-494D-A0A0-286AFA1C30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4900" y="453643"/>
            <a:ext cx="8474200" cy="98554"/>
            <a:chOff x="446534" y="453643"/>
            <a:chExt cx="11298933" cy="98554"/>
          </a:xfrm>
        </p:grpSpPr>
        <p:sp>
          <p:nvSpPr>
            <p:cNvPr id="19" name="Rectangle 18">
              <a:extLst>
                <a:ext uri="{FF2B5EF4-FFF2-40B4-BE49-F238E27FC236}">
                  <a16:creationId xmlns:a16="http://schemas.microsoft.com/office/drawing/2014/main" id="{96E09E90-FF79-402E-AF01-97A279BEA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EC6946F8-4B9B-4C51-9F51-2DB377392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7B3D2B3D-A285-438C-A344-AED3E46A0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9" name="Platshållare för innehåll 8" descr="En bild som visar objekt, klocka, ritning&#10;&#10;Automatiskt genererad beskrivning">
            <a:hlinkClick r:id="rId2" action="ppaction://hlinksldjump"/>
            <a:extLst>
              <a:ext uri="{FF2B5EF4-FFF2-40B4-BE49-F238E27FC236}">
                <a16:creationId xmlns:a16="http://schemas.microsoft.com/office/drawing/2014/main" id="{80389D24-8F49-45FB-9C7D-56372A541CC3}"/>
              </a:ext>
            </a:extLst>
          </p:cNvPr>
          <p:cNvPicPr>
            <a:picLocks noGrp="1" noChangeAspect="1"/>
          </p:cNvPicPr>
          <p:nvPr>
            <p:ph idx="1"/>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73082" y="2852936"/>
            <a:ext cx="2274887" cy="1485319"/>
          </a:xfrm>
        </p:spPr>
      </p:pic>
      <p:pic>
        <p:nvPicPr>
          <p:cNvPr id="7" name="Platshållare för innehåll 6">
            <a:hlinkClick r:id="rId2" action="ppaction://hlinksldjump"/>
            <a:extLst>
              <a:ext uri="{FF2B5EF4-FFF2-40B4-BE49-F238E27FC236}">
                <a16:creationId xmlns:a16="http://schemas.microsoft.com/office/drawing/2014/main" id="{468ABE5E-A337-4A0D-AF5A-72FEC3886B52}"/>
              </a:ext>
            </a:extLst>
          </p:cNvPr>
          <p:cNvPicPr>
            <a:picLocks noChangeAspect="1"/>
          </p:cNvPicPr>
          <p:nvPr/>
        </p:nvPicPr>
        <p:blipFill>
          <a:blip r:embed="rId5"/>
          <a:stretch>
            <a:fillRect/>
          </a:stretch>
        </p:blipFill>
        <p:spPr>
          <a:xfrm>
            <a:off x="3469653" y="948413"/>
            <a:ext cx="5063772" cy="4959900"/>
          </a:xfrm>
          <a:prstGeom prst="rect">
            <a:avLst/>
          </a:prstGeom>
        </p:spPr>
      </p:pic>
      <p:sp>
        <p:nvSpPr>
          <p:cNvPr id="5" name="Platshållare för sidfot 4">
            <a:extLst>
              <a:ext uri="{FF2B5EF4-FFF2-40B4-BE49-F238E27FC236}">
                <a16:creationId xmlns:a16="http://schemas.microsoft.com/office/drawing/2014/main" id="{79FD3F57-9DCA-4DF5-8C9C-85A680569114}"/>
              </a:ext>
            </a:extLst>
          </p:cNvPr>
          <p:cNvSpPr>
            <a:spLocks noGrp="1"/>
          </p:cNvSpPr>
          <p:nvPr>
            <p:ph type="ftr" sz="quarter" idx="11"/>
          </p:nvPr>
        </p:nvSpPr>
        <p:spPr>
          <a:xfrm>
            <a:off x="435894" y="6400800"/>
            <a:ext cx="5187907" cy="365125"/>
          </a:xfrm>
        </p:spPr>
        <p:txBody>
          <a:bodyPr>
            <a:normAutofit/>
          </a:bodyPr>
          <a:lstStyle/>
          <a:p>
            <a:pPr>
              <a:spcAft>
                <a:spcPts val="600"/>
              </a:spcAft>
            </a:pPr>
            <a:r>
              <a:rPr lang="en-US"/>
              <a:t>Karolinska Institutet | Nikolaos Christidis</a:t>
            </a:r>
          </a:p>
        </p:txBody>
      </p:sp>
      <p:sp>
        <p:nvSpPr>
          <p:cNvPr id="4" name="Platshållare för datum 3">
            <a:extLst>
              <a:ext uri="{FF2B5EF4-FFF2-40B4-BE49-F238E27FC236}">
                <a16:creationId xmlns:a16="http://schemas.microsoft.com/office/drawing/2014/main" id="{DEA049AA-20F7-462C-B30B-75DBEEBF1C06}"/>
              </a:ext>
            </a:extLst>
          </p:cNvPr>
          <p:cNvSpPr>
            <a:spLocks noGrp="1"/>
          </p:cNvSpPr>
          <p:nvPr>
            <p:ph type="dt" sz="half" idx="10"/>
          </p:nvPr>
        </p:nvSpPr>
        <p:spPr>
          <a:xfrm>
            <a:off x="5704463" y="6400800"/>
            <a:ext cx="2133599" cy="365125"/>
          </a:xfrm>
        </p:spPr>
        <p:txBody>
          <a:bodyPr>
            <a:normAutofit/>
          </a:bodyPr>
          <a:lstStyle/>
          <a:p>
            <a:pPr>
              <a:spcAft>
                <a:spcPts val="600"/>
              </a:spcAft>
            </a:pPr>
            <a:fld id="{54DF8364-1528-479B-953E-CEE43F5FDD31}" type="datetime1">
              <a:rPr lang="sv-SE" smtClean="0"/>
              <a:pPr>
                <a:spcAft>
                  <a:spcPts val="600"/>
                </a:spcAft>
              </a:pPr>
              <a:t>2019-10-12</a:t>
            </a:fld>
            <a:endParaRPr lang="en-US"/>
          </a:p>
        </p:txBody>
      </p:sp>
      <p:sp>
        <p:nvSpPr>
          <p:cNvPr id="6" name="Platshållare för bildnummer 5">
            <a:extLst>
              <a:ext uri="{FF2B5EF4-FFF2-40B4-BE49-F238E27FC236}">
                <a16:creationId xmlns:a16="http://schemas.microsoft.com/office/drawing/2014/main" id="{35BE3BC4-5883-456E-A202-93906B1BA138}"/>
              </a:ext>
            </a:extLst>
          </p:cNvPr>
          <p:cNvSpPr>
            <a:spLocks noGrp="1"/>
          </p:cNvSpPr>
          <p:nvPr>
            <p:ph type="sldNum" sz="quarter" idx="12"/>
          </p:nvPr>
        </p:nvSpPr>
        <p:spPr>
          <a:xfrm>
            <a:off x="7918725" y="6400800"/>
            <a:ext cx="789381" cy="365125"/>
          </a:xfrm>
        </p:spPr>
        <p:txBody>
          <a:bodyPr>
            <a:normAutofit/>
          </a:bodyPr>
          <a:lstStyle/>
          <a:p>
            <a:pPr>
              <a:spcAft>
                <a:spcPts val="600"/>
              </a:spcAft>
            </a:pPr>
            <a:fld id="{D57F1E4F-1CFF-5643-939E-217C01CDF565}" type="slidenum">
              <a:rPr lang="en-US" smtClean="0"/>
              <a:pPr>
                <a:spcAft>
                  <a:spcPts val="600"/>
                </a:spcAft>
              </a:pPr>
              <a:t>53</a:t>
            </a:fld>
            <a:endParaRPr lang="en-US"/>
          </a:p>
        </p:txBody>
      </p:sp>
    </p:spTree>
    <p:extLst>
      <p:ext uri="{BB962C8B-B14F-4D97-AF65-F5344CB8AC3E}">
        <p14:creationId xmlns:p14="http://schemas.microsoft.com/office/powerpoint/2010/main" val="2789449841"/>
      </p:ext>
    </p:extLst>
  </p:cSld>
  <p:clrMapOvr>
    <a:overrideClrMapping bg1="dk1" tx1="lt1" bg2="dk2" tx2="lt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1782" y="614407"/>
            <a:ext cx="4207476"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Rubrik 1">
            <a:extLst>
              <a:ext uri="{FF2B5EF4-FFF2-40B4-BE49-F238E27FC236}">
                <a16:creationId xmlns:a16="http://schemas.microsoft.com/office/drawing/2014/main" id="{F8F02909-53BA-4B41-AA3E-8C9CC63A2446}"/>
              </a:ext>
            </a:extLst>
          </p:cNvPr>
          <p:cNvSpPr>
            <a:spLocks noGrp="1"/>
          </p:cNvSpPr>
          <p:nvPr>
            <p:ph type="title"/>
          </p:nvPr>
        </p:nvSpPr>
        <p:spPr>
          <a:xfrm>
            <a:off x="571590" y="960723"/>
            <a:ext cx="3726367" cy="1013800"/>
          </a:xfrm>
        </p:spPr>
        <p:txBody>
          <a:bodyPr>
            <a:normAutofit/>
          </a:bodyPr>
          <a:lstStyle/>
          <a:p>
            <a:pPr>
              <a:lnSpc>
                <a:spcPct val="90000"/>
              </a:lnSpc>
            </a:pPr>
            <a:r>
              <a:rPr lang="sv-SE" sz="1900" dirty="0">
                <a:solidFill>
                  <a:srgbClr val="FFFFFF"/>
                </a:solidFill>
              </a:rPr>
              <a:t>Olika rörelseträningsprogram</a:t>
            </a:r>
          </a:p>
        </p:txBody>
      </p:sp>
      <p:sp>
        <p:nvSpPr>
          <p:cNvPr id="16" name="Rectangle 15">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4204358"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8238" y="457200"/>
            <a:ext cx="4200005"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Platshållare för innehåll 2">
            <a:extLst>
              <a:ext uri="{FF2B5EF4-FFF2-40B4-BE49-F238E27FC236}">
                <a16:creationId xmlns:a16="http://schemas.microsoft.com/office/drawing/2014/main" id="{B86A5330-AF73-4CB1-9DB4-B390E67B7FA7}"/>
              </a:ext>
            </a:extLst>
          </p:cNvPr>
          <p:cNvSpPr>
            <a:spLocks noGrp="1"/>
          </p:cNvSpPr>
          <p:nvPr>
            <p:ph idx="1"/>
          </p:nvPr>
        </p:nvSpPr>
        <p:spPr>
          <a:xfrm>
            <a:off x="587540" y="2254102"/>
            <a:ext cx="3710416" cy="3650344"/>
          </a:xfrm>
        </p:spPr>
        <p:txBody>
          <a:bodyPr>
            <a:normAutofit/>
          </a:bodyPr>
          <a:lstStyle/>
          <a:p>
            <a:endParaRPr lang="sv-SE">
              <a:solidFill>
                <a:srgbClr val="FFFFFF"/>
              </a:solidFill>
            </a:endParaRPr>
          </a:p>
        </p:txBody>
      </p:sp>
      <p:pic>
        <p:nvPicPr>
          <p:cNvPr id="7" name="Bildobjekt 6">
            <a:hlinkClick r:id="rId2" action="ppaction://hlinksldjump"/>
            <a:extLst>
              <a:ext uri="{FF2B5EF4-FFF2-40B4-BE49-F238E27FC236}">
                <a16:creationId xmlns:a16="http://schemas.microsoft.com/office/drawing/2014/main" id="{1A66CDEF-49E8-4DD7-8C13-DF6DF846E952}"/>
              </a:ext>
            </a:extLst>
          </p:cNvPr>
          <p:cNvPicPr>
            <a:picLocks noChangeAspect="1"/>
          </p:cNvPicPr>
          <p:nvPr/>
        </p:nvPicPr>
        <p:blipFill>
          <a:blip r:embed="rId3"/>
          <a:stretch>
            <a:fillRect/>
          </a:stretch>
        </p:blipFill>
        <p:spPr>
          <a:xfrm>
            <a:off x="4585952" y="671415"/>
            <a:ext cx="4394381" cy="5515170"/>
          </a:xfrm>
          <a:prstGeom prst="rect">
            <a:avLst/>
          </a:prstGeom>
        </p:spPr>
      </p:pic>
      <p:sp>
        <p:nvSpPr>
          <p:cNvPr id="5" name="Platshållare för sidfot 4">
            <a:extLst>
              <a:ext uri="{FF2B5EF4-FFF2-40B4-BE49-F238E27FC236}">
                <a16:creationId xmlns:a16="http://schemas.microsoft.com/office/drawing/2014/main" id="{EF4A41A1-26AB-4FB4-978F-1A27C6C85FF0}"/>
              </a:ext>
            </a:extLst>
          </p:cNvPr>
          <p:cNvSpPr>
            <a:spLocks noGrp="1"/>
          </p:cNvSpPr>
          <p:nvPr>
            <p:ph type="ftr" sz="quarter" idx="11"/>
          </p:nvPr>
        </p:nvSpPr>
        <p:spPr>
          <a:xfrm>
            <a:off x="435894" y="6400800"/>
            <a:ext cx="5187907" cy="365125"/>
          </a:xfrm>
        </p:spPr>
        <p:txBody>
          <a:bodyPr>
            <a:normAutofit/>
          </a:bodyPr>
          <a:lstStyle/>
          <a:p>
            <a:pPr>
              <a:spcAft>
                <a:spcPts val="600"/>
              </a:spcAft>
            </a:pPr>
            <a:r>
              <a:rPr lang="en-US"/>
              <a:t>Karolinska Institutet | Nikolaos Christidis</a:t>
            </a:r>
          </a:p>
        </p:txBody>
      </p:sp>
      <p:sp>
        <p:nvSpPr>
          <p:cNvPr id="4" name="Platshållare för datum 3">
            <a:extLst>
              <a:ext uri="{FF2B5EF4-FFF2-40B4-BE49-F238E27FC236}">
                <a16:creationId xmlns:a16="http://schemas.microsoft.com/office/drawing/2014/main" id="{0D97BA39-AD0D-467F-920B-D1BA543888B4}"/>
              </a:ext>
            </a:extLst>
          </p:cNvPr>
          <p:cNvSpPr>
            <a:spLocks noGrp="1"/>
          </p:cNvSpPr>
          <p:nvPr>
            <p:ph type="dt" sz="half" idx="10"/>
          </p:nvPr>
        </p:nvSpPr>
        <p:spPr>
          <a:xfrm>
            <a:off x="5704463" y="6400800"/>
            <a:ext cx="2133599" cy="365125"/>
          </a:xfrm>
        </p:spPr>
        <p:txBody>
          <a:bodyPr>
            <a:normAutofit/>
          </a:bodyPr>
          <a:lstStyle/>
          <a:p>
            <a:pPr>
              <a:spcAft>
                <a:spcPts val="600"/>
              </a:spcAft>
            </a:pPr>
            <a:fld id="{54DF8364-1528-479B-953E-CEE43F5FDD31}" type="datetime1">
              <a:rPr lang="sv-SE" smtClean="0"/>
              <a:pPr>
                <a:spcAft>
                  <a:spcPts val="600"/>
                </a:spcAft>
              </a:pPr>
              <a:t>2019-10-12</a:t>
            </a:fld>
            <a:endParaRPr lang="en-US"/>
          </a:p>
        </p:txBody>
      </p:sp>
      <p:sp>
        <p:nvSpPr>
          <p:cNvPr id="6" name="Platshållare för bildnummer 5">
            <a:extLst>
              <a:ext uri="{FF2B5EF4-FFF2-40B4-BE49-F238E27FC236}">
                <a16:creationId xmlns:a16="http://schemas.microsoft.com/office/drawing/2014/main" id="{B5CC8D07-3D98-4A81-9D7A-8B53DEE7EAEA}"/>
              </a:ext>
            </a:extLst>
          </p:cNvPr>
          <p:cNvSpPr>
            <a:spLocks noGrp="1"/>
          </p:cNvSpPr>
          <p:nvPr>
            <p:ph type="sldNum" sz="quarter" idx="12"/>
          </p:nvPr>
        </p:nvSpPr>
        <p:spPr>
          <a:xfrm>
            <a:off x="7918725" y="6400800"/>
            <a:ext cx="789381" cy="365125"/>
          </a:xfrm>
        </p:spPr>
        <p:txBody>
          <a:bodyPr>
            <a:normAutofit/>
          </a:bodyPr>
          <a:lstStyle/>
          <a:p>
            <a:pPr>
              <a:spcAft>
                <a:spcPts val="600"/>
              </a:spcAft>
            </a:pPr>
            <a:fld id="{D57F1E4F-1CFF-5643-939E-217C01CDF565}" type="slidenum">
              <a:rPr lang="en-US" smtClean="0"/>
              <a:pPr>
                <a:spcAft>
                  <a:spcPts val="600"/>
                </a:spcAft>
              </a:pPr>
              <a:t>54</a:t>
            </a:fld>
            <a:endParaRPr lang="en-US"/>
          </a:p>
        </p:txBody>
      </p:sp>
      <p:pic>
        <p:nvPicPr>
          <p:cNvPr id="13" name="Bildobjekt 12">
            <a:hlinkClick r:id="rId2" action="ppaction://hlinksldjump"/>
            <a:extLst>
              <a:ext uri="{FF2B5EF4-FFF2-40B4-BE49-F238E27FC236}">
                <a16:creationId xmlns:a16="http://schemas.microsoft.com/office/drawing/2014/main" id="{978DAC4F-E9EA-4E8D-9ABA-E9BFDFF30620}"/>
              </a:ext>
            </a:extLst>
          </p:cNvPr>
          <p:cNvPicPr>
            <a:picLocks noChangeAspect="1"/>
          </p:cNvPicPr>
          <p:nvPr/>
        </p:nvPicPr>
        <p:blipFill>
          <a:blip r:embed="rId4"/>
          <a:stretch>
            <a:fillRect/>
          </a:stretch>
        </p:blipFill>
        <p:spPr>
          <a:xfrm>
            <a:off x="612482" y="2784978"/>
            <a:ext cx="3688582" cy="2504741"/>
          </a:xfrm>
          <a:prstGeom prst="rect">
            <a:avLst/>
          </a:prstGeom>
        </p:spPr>
      </p:pic>
    </p:spTree>
    <p:extLst>
      <p:ext uri="{BB962C8B-B14F-4D97-AF65-F5344CB8AC3E}">
        <p14:creationId xmlns:p14="http://schemas.microsoft.com/office/powerpoint/2010/main" val="330353277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Är smärta ett problem för samhället?</a:t>
            </a:r>
          </a:p>
        </p:txBody>
      </p:sp>
      <p:sp>
        <p:nvSpPr>
          <p:cNvPr id="3" name="Platshållare för innehåll 2"/>
          <p:cNvSpPr>
            <a:spLocks noGrp="1"/>
          </p:cNvSpPr>
          <p:nvPr>
            <p:ph idx="1"/>
          </p:nvPr>
        </p:nvSpPr>
        <p:spPr/>
        <p:txBody>
          <a:bodyPr/>
          <a:lstStyle/>
          <a:p>
            <a:pPr marL="0" indent="0">
              <a:buNone/>
            </a:pPr>
            <a:r>
              <a:rPr lang="sv-SE" sz="2100" dirty="0"/>
              <a:t>Undersökning i Europa (och Israel) år 2003</a:t>
            </a:r>
          </a:p>
          <a:p>
            <a:endParaRPr lang="sv-SE" sz="1800" dirty="0"/>
          </a:p>
          <a:p>
            <a:r>
              <a:rPr lang="sv-SE" sz="1800" dirty="0"/>
              <a:t>Smärta &gt; 6 mån				</a:t>
            </a:r>
            <a:r>
              <a:rPr lang="sv-SE" sz="1800" dirty="0">
                <a:solidFill>
                  <a:schemeClr val="accent2">
                    <a:lumMod val="60000"/>
                    <a:lumOff val="40000"/>
                  </a:schemeClr>
                </a:solidFill>
                <a:ea typeface="ＭＳ Ｐゴシック" charset="-128"/>
                <a:cs typeface="ＭＳ Ｐゴシック" charset="-128"/>
              </a:rPr>
              <a:t>20%</a:t>
            </a:r>
            <a:endParaRPr lang="sv-SE" sz="1500" dirty="0">
              <a:solidFill>
                <a:schemeClr val="accent2">
                  <a:lumMod val="60000"/>
                  <a:lumOff val="40000"/>
                </a:schemeClr>
              </a:solidFill>
              <a:ea typeface="ＭＳ Ｐゴシック" charset="-128"/>
              <a:cs typeface="ＭＳ Ｐゴシック" charset="-128"/>
            </a:endParaRPr>
          </a:p>
          <a:p>
            <a:endParaRPr lang="sv-SE" sz="1800" dirty="0"/>
          </a:p>
          <a:p>
            <a:r>
              <a:rPr lang="sv-SE" sz="1800" dirty="0" err="1"/>
              <a:t>Muskuloskelettal</a:t>
            </a:r>
            <a:r>
              <a:rPr lang="sv-SE" sz="1800" dirty="0"/>
              <a:t> 			</a:t>
            </a:r>
            <a:r>
              <a:rPr lang="sv-SE" sz="1800" dirty="0">
                <a:solidFill>
                  <a:schemeClr val="accent2">
                    <a:lumMod val="60000"/>
                    <a:lumOff val="40000"/>
                  </a:schemeClr>
                </a:solidFill>
                <a:ea typeface="ＭＳ Ｐゴシック" charset="-128"/>
                <a:cs typeface="ＭＳ Ｐゴシック" charset="-128"/>
              </a:rPr>
              <a:t>90%</a:t>
            </a:r>
          </a:p>
          <a:p>
            <a:r>
              <a:rPr lang="sv-SE" sz="1800" dirty="0"/>
              <a:t>Associerad depression		</a:t>
            </a:r>
            <a:r>
              <a:rPr lang="sv-SE" sz="1800" dirty="0">
                <a:solidFill>
                  <a:schemeClr val="accent2">
                    <a:lumMod val="60000"/>
                    <a:lumOff val="40000"/>
                  </a:schemeClr>
                </a:solidFill>
                <a:ea typeface="ＭＳ Ｐゴシック" charset="-128"/>
                <a:cs typeface="ＭＳ Ｐゴシック" charset="-128"/>
              </a:rPr>
              <a:t>20%</a:t>
            </a:r>
          </a:p>
          <a:p>
            <a:r>
              <a:rPr lang="sv-SE" sz="1800" dirty="0"/>
              <a:t>Nedsatt arbetsförmåga		</a:t>
            </a:r>
            <a:r>
              <a:rPr lang="sv-SE" sz="1800" dirty="0">
                <a:solidFill>
                  <a:schemeClr val="accent2">
                    <a:lumMod val="60000"/>
                    <a:lumOff val="40000"/>
                  </a:schemeClr>
                </a:solidFill>
                <a:ea typeface="ＭＳ Ｐゴシック" charset="-128"/>
                <a:cs typeface="ＭＳ Ｐゴシック" charset="-128"/>
              </a:rPr>
              <a:t>60%</a:t>
            </a:r>
          </a:p>
          <a:p>
            <a:r>
              <a:rPr lang="sv-SE" sz="1800" dirty="0"/>
              <a:t>Årlig kostnad				</a:t>
            </a:r>
            <a:r>
              <a:rPr lang="sv-SE" sz="1800" dirty="0">
                <a:solidFill>
                  <a:schemeClr val="accent2">
                    <a:lumMod val="60000"/>
                    <a:lumOff val="40000"/>
                  </a:schemeClr>
                </a:solidFill>
                <a:ea typeface="ＭＳ Ｐゴシック" charset="-128"/>
                <a:cs typeface="ＭＳ Ｐゴシック" charset="-128"/>
              </a:rPr>
              <a:t>34 miljarder €</a:t>
            </a:r>
            <a:br>
              <a:rPr lang="sv-SE" sz="1800" dirty="0">
                <a:ea typeface="ＭＳ Ｐゴシック" charset="-128"/>
                <a:cs typeface="ＭＳ Ｐゴシック" charset="-128"/>
              </a:rPr>
            </a:br>
            <a:r>
              <a:rPr lang="sv-SE" sz="1200" dirty="0">
                <a:solidFill>
                  <a:schemeClr val="bg1">
                    <a:lumMod val="65000"/>
                  </a:schemeClr>
                </a:solidFill>
              </a:rPr>
              <a:t>Breivik et al., 2006</a:t>
            </a:r>
          </a:p>
        </p:txBody>
      </p:sp>
      <p:pic>
        <p:nvPicPr>
          <p:cNvPr id="5" name="Bildobjekt 4"/>
          <p:cNvPicPr>
            <a:picLocks noChangeAspect="1"/>
          </p:cNvPicPr>
          <p:nvPr/>
        </p:nvPicPr>
        <p:blipFill rotWithShape="1">
          <a:blip r:embed="rId3">
            <a:extLst>
              <a:ext uri="{28A0092B-C50C-407E-A947-70E740481C1C}">
                <a14:useLocalDpi xmlns:a14="http://schemas.microsoft.com/office/drawing/2010/main" val="0"/>
              </a:ext>
            </a:extLst>
          </a:blip>
          <a:srcRect r="2439"/>
          <a:stretch/>
        </p:blipFill>
        <p:spPr>
          <a:xfrm>
            <a:off x="6193297" y="3151415"/>
            <a:ext cx="2175098" cy="2171700"/>
          </a:xfrm>
          <a:prstGeom prst="rect">
            <a:avLst/>
          </a:prstGeom>
        </p:spPr>
      </p:pic>
      <p:sp>
        <p:nvSpPr>
          <p:cNvPr id="4" name="Platshållare för datum 3"/>
          <p:cNvSpPr>
            <a:spLocks noGrp="1"/>
          </p:cNvSpPr>
          <p:nvPr>
            <p:ph type="dt" sz="half" idx="10"/>
          </p:nvPr>
        </p:nvSpPr>
        <p:spPr/>
        <p:txBody>
          <a:bodyPr/>
          <a:lstStyle/>
          <a:p>
            <a:fld id="{959DE0E9-5FF2-48EA-BF3C-1B1425CA0687}" type="datetime1">
              <a:rPr lang="sv-SE" smtClean="0"/>
              <a:t>2019-10-12</a:t>
            </a:fld>
            <a:endParaRPr lang="en-US"/>
          </a:p>
        </p:txBody>
      </p:sp>
      <p:sp>
        <p:nvSpPr>
          <p:cNvPr id="6" name="Platshållare för sidfot 5"/>
          <p:cNvSpPr>
            <a:spLocks noGrp="1"/>
          </p:cNvSpPr>
          <p:nvPr>
            <p:ph type="ftr" sz="quarter" idx="11"/>
          </p:nvPr>
        </p:nvSpPr>
        <p:spPr/>
        <p:txBody>
          <a:bodyPr/>
          <a:lstStyle/>
          <a:p>
            <a:r>
              <a:rPr lang="en-US"/>
              <a:t>Karolinska Institutet | Nikolaos Christidis</a:t>
            </a:r>
          </a:p>
        </p:txBody>
      </p:sp>
      <p:sp>
        <p:nvSpPr>
          <p:cNvPr id="7" name="Platshållare för bildnummer 6"/>
          <p:cNvSpPr>
            <a:spLocks noGrp="1"/>
          </p:cNvSpPr>
          <p:nvPr>
            <p:ph type="sldNum" sz="quarter" idx="12"/>
          </p:nvPr>
        </p:nvSpPr>
        <p:spPr/>
        <p:txBody>
          <a:bodyPr/>
          <a:lstStyle/>
          <a:p>
            <a:fld id="{5F3DFB8C-C013-4B5D-AAD6-1D813DC2C4B0}" type="slidenum">
              <a:rPr lang="en-US" smtClean="0"/>
              <a:t>6</a:t>
            </a:fld>
            <a:endParaRPr lang="en-US"/>
          </a:p>
        </p:txBody>
      </p:sp>
    </p:spTree>
    <p:extLst>
      <p:ext uri="{BB962C8B-B14F-4D97-AF65-F5344CB8AC3E}">
        <p14:creationId xmlns:p14="http://schemas.microsoft.com/office/powerpoint/2010/main" val="1298843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1CC0937-4B54-4AB8-9605-7DEED9993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
            <a:ext cx="9144000"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E3EDEA1-97CC-41C2-BE54-EA64ACE7F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614407"/>
            <a:ext cx="5630846"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Rubrik 1"/>
          <p:cNvSpPr>
            <a:spLocks noGrp="1"/>
          </p:cNvSpPr>
          <p:nvPr>
            <p:ph type="title"/>
          </p:nvPr>
        </p:nvSpPr>
        <p:spPr>
          <a:xfrm>
            <a:off x="3301387" y="702156"/>
            <a:ext cx="5406719" cy="1013800"/>
          </a:xfrm>
        </p:spPr>
        <p:txBody>
          <a:bodyPr>
            <a:normAutofit/>
          </a:bodyPr>
          <a:lstStyle/>
          <a:p>
            <a:r>
              <a:rPr lang="sv-SE"/>
              <a:t>Riskfaktorer</a:t>
            </a:r>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038" t="9500" r="19201" b="20246"/>
          <a:stretch/>
        </p:blipFill>
        <p:spPr bwMode="auto">
          <a:xfrm>
            <a:off x="589402" y="1068623"/>
            <a:ext cx="2274047" cy="197199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a:extLst>
              <a:ext uri="{FF2B5EF4-FFF2-40B4-BE49-F238E27FC236}">
                <a16:creationId xmlns:a16="http://schemas.microsoft.com/office/drawing/2014/main" id="{9926A5DB-A90A-4941-81F5-DF0E44A297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793" y="641102"/>
            <a:ext cx="2771264" cy="282703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http://www.cartoonstock.com/lowres/dro1339l.jpg"/>
          <p:cNvPicPr>
            <a:picLocks noChangeAspect="1" noChangeArrowheads="1"/>
          </p:cNvPicPr>
          <p:nvPr/>
        </p:nvPicPr>
        <p:blipFill>
          <a:blip r:embed="rId3" cstate="print"/>
          <a:srcRect/>
          <a:stretch>
            <a:fillRect/>
          </a:stretch>
        </p:blipFill>
        <p:spPr bwMode="auto">
          <a:xfrm>
            <a:off x="589402" y="4064759"/>
            <a:ext cx="2274047" cy="1819237"/>
          </a:xfrm>
          <a:prstGeom prst="rect">
            <a:avLst/>
          </a:prstGeom>
          <a:noFill/>
        </p:spPr>
      </p:pic>
      <p:sp>
        <p:nvSpPr>
          <p:cNvPr id="24" name="Rectangle 23">
            <a:extLst>
              <a:ext uri="{FF2B5EF4-FFF2-40B4-BE49-F238E27FC236}">
                <a16:creationId xmlns:a16="http://schemas.microsoft.com/office/drawing/2014/main" id="{AB1B71B9-532D-4BBD-BEBA-D028ACC083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350" y="3557674"/>
            <a:ext cx="2771264" cy="282703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p:cNvSpPr>
            <a:spLocks noGrp="1"/>
          </p:cNvSpPr>
          <p:nvPr>
            <p:ph idx="1"/>
          </p:nvPr>
        </p:nvSpPr>
        <p:spPr>
          <a:xfrm>
            <a:off x="3301386" y="1988840"/>
            <a:ext cx="5406717" cy="4411960"/>
          </a:xfrm>
        </p:spPr>
        <p:txBody>
          <a:bodyPr>
            <a:normAutofit/>
          </a:bodyPr>
          <a:lstStyle/>
          <a:p>
            <a:pPr>
              <a:lnSpc>
                <a:spcPct val="90000"/>
              </a:lnSpc>
            </a:pPr>
            <a:r>
              <a:rPr lang="sv-SE" sz="1400" dirty="0"/>
              <a:t>Multifaktoriellt</a:t>
            </a:r>
          </a:p>
          <a:p>
            <a:pPr lvl="1">
              <a:lnSpc>
                <a:spcPct val="90000"/>
              </a:lnSpc>
              <a:buFont typeface="Wingdings" panose="05000000000000000000" pitchFamily="2" charset="2"/>
              <a:buChar char="Ø"/>
            </a:pPr>
            <a:r>
              <a:rPr lang="sv-SE" sz="1400" dirty="0"/>
              <a:t>Kön – efter puberteten</a:t>
            </a:r>
          </a:p>
          <a:p>
            <a:pPr lvl="1">
              <a:lnSpc>
                <a:spcPct val="90000"/>
              </a:lnSpc>
              <a:buFont typeface="Wingdings" panose="05000000000000000000" pitchFamily="2" charset="2"/>
              <a:buChar char="Ø"/>
            </a:pPr>
            <a:r>
              <a:rPr lang="sv-SE" sz="1400" dirty="0"/>
              <a:t>Psykosociala faktorer</a:t>
            </a:r>
          </a:p>
          <a:p>
            <a:pPr lvl="2">
              <a:lnSpc>
                <a:spcPct val="90000"/>
              </a:lnSpc>
              <a:buFont typeface="Courier New" panose="02070309020205020404" pitchFamily="49" charset="0"/>
              <a:buChar char="o"/>
            </a:pPr>
            <a:r>
              <a:rPr lang="sv-SE" sz="1100" dirty="0"/>
              <a:t>Stress</a:t>
            </a:r>
          </a:p>
          <a:p>
            <a:pPr lvl="2">
              <a:lnSpc>
                <a:spcPct val="90000"/>
              </a:lnSpc>
              <a:buFont typeface="Courier New" panose="02070309020205020404" pitchFamily="49" charset="0"/>
              <a:buChar char="o"/>
            </a:pPr>
            <a:r>
              <a:rPr lang="sv-SE" sz="1100" dirty="0"/>
              <a:t>Personlighet</a:t>
            </a:r>
          </a:p>
          <a:p>
            <a:pPr lvl="3">
              <a:lnSpc>
                <a:spcPct val="90000"/>
              </a:lnSpc>
              <a:buFont typeface="Arial" panose="020B0604020202020204" pitchFamily="34" charset="0"/>
              <a:buChar char="•"/>
            </a:pPr>
            <a:r>
              <a:rPr lang="sv-SE" sz="1000" dirty="0"/>
              <a:t>Psykologisk flexibilitet / smärthantering</a:t>
            </a:r>
          </a:p>
          <a:p>
            <a:pPr lvl="3">
              <a:lnSpc>
                <a:spcPct val="90000"/>
              </a:lnSpc>
              <a:buFont typeface="Arial" panose="020B0604020202020204" pitchFamily="34" charset="0"/>
              <a:buChar char="•"/>
            </a:pPr>
            <a:r>
              <a:rPr lang="sv-SE" sz="1000" dirty="0"/>
              <a:t>Psykologisk </a:t>
            </a:r>
            <a:r>
              <a:rPr lang="sv-SE" sz="1000" dirty="0" err="1"/>
              <a:t>inflexibilitet</a:t>
            </a:r>
            <a:r>
              <a:rPr lang="sv-SE" sz="1000" dirty="0"/>
              <a:t> / </a:t>
            </a:r>
            <a:r>
              <a:rPr lang="sv-SE" sz="1000" dirty="0" err="1"/>
              <a:t>katastrofiering</a:t>
            </a:r>
            <a:endParaRPr lang="sv-SE" sz="1000" dirty="0"/>
          </a:p>
          <a:p>
            <a:pPr lvl="1">
              <a:lnSpc>
                <a:spcPct val="90000"/>
              </a:lnSpc>
              <a:buFont typeface="Wingdings" panose="05000000000000000000" pitchFamily="2" charset="2"/>
              <a:buChar char="Ø"/>
            </a:pPr>
            <a:r>
              <a:rPr lang="sv-SE" sz="1400" dirty="0"/>
              <a:t>Neuromuskulära faktorer såsom </a:t>
            </a:r>
            <a:r>
              <a:rPr lang="sv-SE" sz="1400" dirty="0" err="1"/>
              <a:t>bruxism</a:t>
            </a:r>
            <a:r>
              <a:rPr lang="sv-SE" sz="1400" dirty="0"/>
              <a:t> </a:t>
            </a:r>
            <a:r>
              <a:rPr lang="sv-SE" sz="1100" dirty="0">
                <a:solidFill>
                  <a:schemeClr val="bg1">
                    <a:lumMod val="65000"/>
                  </a:schemeClr>
                </a:solidFill>
              </a:rPr>
              <a:t>(</a:t>
            </a:r>
            <a:r>
              <a:rPr lang="sv-SE" sz="1100" dirty="0" err="1">
                <a:solidFill>
                  <a:schemeClr val="bg1">
                    <a:lumMod val="65000"/>
                  </a:schemeClr>
                </a:solidFill>
              </a:rPr>
              <a:t>Gaviao</a:t>
            </a:r>
            <a:r>
              <a:rPr lang="sv-SE" sz="1100" dirty="0">
                <a:solidFill>
                  <a:schemeClr val="bg1">
                    <a:lumMod val="65000"/>
                  </a:schemeClr>
                </a:solidFill>
              </a:rPr>
              <a:t> 2008, </a:t>
            </a:r>
            <a:r>
              <a:rPr lang="sv-SE" sz="1100" dirty="0" err="1">
                <a:solidFill>
                  <a:schemeClr val="bg1">
                    <a:lumMod val="65000"/>
                  </a:schemeClr>
                </a:solidFill>
              </a:rPr>
              <a:t>Biondi</a:t>
            </a:r>
            <a:r>
              <a:rPr lang="sv-SE" sz="1100" dirty="0">
                <a:solidFill>
                  <a:schemeClr val="bg1">
                    <a:lumMod val="65000"/>
                  </a:schemeClr>
                </a:solidFill>
              </a:rPr>
              <a:t> 2013)</a:t>
            </a:r>
            <a:endParaRPr lang="sv-SE" sz="1400" dirty="0">
              <a:solidFill>
                <a:schemeClr val="bg1">
                  <a:lumMod val="65000"/>
                </a:schemeClr>
              </a:solidFill>
            </a:endParaRPr>
          </a:p>
          <a:p>
            <a:pPr lvl="2">
              <a:lnSpc>
                <a:spcPct val="90000"/>
              </a:lnSpc>
              <a:buFont typeface="Courier New" panose="02070309020205020404" pitchFamily="49" charset="0"/>
              <a:buChar char="o"/>
            </a:pPr>
            <a:r>
              <a:rPr lang="sv-SE" sz="1100" dirty="0"/>
              <a:t>Dagtid – </a:t>
            </a:r>
            <a:r>
              <a:rPr lang="sv-SE" sz="1100" i="1" dirty="0"/>
              <a:t>inlärt beteende, vanor</a:t>
            </a:r>
          </a:p>
          <a:p>
            <a:pPr lvl="2">
              <a:lnSpc>
                <a:spcPct val="90000"/>
              </a:lnSpc>
              <a:buFont typeface="Courier New" panose="02070309020205020404" pitchFamily="49" charset="0"/>
              <a:buChar char="o"/>
            </a:pPr>
            <a:r>
              <a:rPr lang="sv-SE" sz="1100" dirty="0"/>
              <a:t>Nattetid – </a:t>
            </a:r>
            <a:r>
              <a:rPr lang="sv-SE" sz="1100" i="1" dirty="0"/>
              <a:t>sömnstörning </a:t>
            </a:r>
          </a:p>
          <a:p>
            <a:pPr lvl="1">
              <a:lnSpc>
                <a:spcPct val="90000"/>
              </a:lnSpc>
              <a:buFont typeface="Wingdings" panose="05000000000000000000" pitchFamily="2" charset="2"/>
              <a:buChar char="Ø"/>
            </a:pPr>
            <a:r>
              <a:rPr lang="sv-SE" sz="1400" dirty="0"/>
              <a:t>Anatomiska faktorer</a:t>
            </a:r>
          </a:p>
          <a:p>
            <a:pPr lvl="1">
              <a:lnSpc>
                <a:spcPct val="90000"/>
              </a:lnSpc>
              <a:buFont typeface="Wingdings" panose="05000000000000000000" pitchFamily="2" charset="2"/>
              <a:buChar char="Ø"/>
            </a:pPr>
            <a:r>
              <a:rPr lang="sv-SE" sz="1400" dirty="0"/>
              <a:t>Arv</a:t>
            </a:r>
          </a:p>
          <a:p>
            <a:pPr lvl="1">
              <a:lnSpc>
                <a:spcPct val="90000"/>
              </a:lnSpc>
              <a:buFont typeface="Wingdings" panose="05000000000000000000" pitchFamily="2" charset="2"/>
              <a:buChar char="Ø"/>
            </a:pPr>
            <a:r>
              <a:rPr lang="sv-SE" sz="1400" dirty="0"/>
              <a:t>Trauma</a:t>
            </a:r>
          </a:p>
          <a:p>
            <a:pPr lvl="1">
              <a:lnSpc>
                <a:spcPct val="90000"/>
              </a:lnSpc>
              <a:buFont typeface="Wingdings" panose="05000000000000000000" pitchFamily="2" charset="2"/>
              <a:buChar char="Ø"/>
            </a:pPr>
            <a:r>
              <a:rPr lang="sv-SE" sz="1400" dirty="0"/>
              <a:t>Smärtor i andra kroppsregioner</a:t>
            </a:r>
          </a:p>
          <a:p>
            <a:pPr lvl="1">
              <a:lnSpc>
                <a:spcPct val="90000"/>
              </a:lnSpc>
              <a:buFont typeface="Wingdings" panose="05000000000000000000" pitchFamily="2" charset="2"/>
              <a:buChar char="Ø"/>
            </a:pPr>
            <a:r>
              <a:rPr lang="sv-SE" sz="1400" dirty="0"/>
              <a:t>Systemsjukdomar</a:t>
            </a:r>
          </a:p>
        </p:txBody>
      </p:sp>
      <p:sp>
        <p:nvSpPr>
          <p:cNvPr id="8" name="Platshållare för sidfot 7">
            <a:extLst>
              <a:ext uri="{FF2B5EF4-FFF2-40B4-BE49-F238E27FC236}">
                <a16:creationId xmlns:a16="http://schemas.microsoft.com/office/drawing/2014/main" id="{21D9F762-66AA-492F-B3AA-CBCE8E1518B9}"/>
              </a:ext>
            </a:extLst>
          </p:cNvPr>
          <p:cNvSpPr>
            <a:spLocks noGrp="1"/>
          </p:cNvSpPr>
          <p:nvPr>
            <p:ph type="ftr" sz="quarter" idx="11"/>
          </p:nvPr>
        </p:nvSpPr>
        <p:spPr>
          <a:xfrm>
            <a:off x="435894" y="6400800"/>
            <a:ext cx="5187907" cy="365125"/>
          </a:xfrm>
        </p:spPr>
        <p:txBody>
          <a:bodyPr>
            <a:normAutofit/>
          </a:bodyPr>
          <a:lstStyle/>
          <a:p>
            <a:pPr>
              <a:spcAft>
                <a:spcPts val="600"/>
              </a:spcAft>
            </a:pPr>
            <a:r>
              <a:rPr lang="sv-SE"/>
              <a:t>Karolinska Institutet | Nikolaos Christidis</a:t>
            </a:r>
          </a:p>
        </p:txBody>
      </p:sp>
      <p:sp>
        <p:nvSpPr>
          <p:cNvPr id="7" name="Platshållare för datum 6">
            <a:extLst>
              <a:ext uri="{FF2B5EF4-FFF2-40B4-BE49-F238E27FC236}">
                <a16:creationId xmlns:a16="http://schemas.microsoft.com/office/drawing/2014/main" id="{9D436F44-6C5B-44C0-A74B-77EAFD644A7B}"/>
              </a:ext>
            </a:extLst>
          </p:cNvPr>
          <p:cNvSpPr>
            <a:spLocks noGrp="1"/>
          </p:cNvSpPr>
          <p:nvPr>
            <p:ph type="dt" sz="half" idx="10"/>
          </p:nvPr>
        </p:nvSpPr>
        <p:spPr>
          <a:xfrm>
            <a:off x="5704463" y="6400800"/>
            <a:ext cx="2133599" cy="365125"/>
          </a:xfrm>
        </p:spPr>
        <p:txBody>
          <a:bodyPr>
            <a:normAutofit/>
          </a:bodyPr>
          <a:lstStyle/>
          <a:p>
            <a:pPr>
              <a:spcAft>
                <a:spcPts val="600"/>
              </a:spcAft>
            </a:pPr>
            <a:fld id="{7A10F50D-FC21-4BC2-A70F-E874023B1C76}" type="datetime1">
              <a:rPr lang="sv-SE" smtClean="0"/>
              <a:pPr>
                <a:spcAft>
                  <a:spcPts val="600"/>
                </a:spcAft>
              </a:pPr>
              <a:t>2019-10-12</a:t>
            </a:fld>
            <a:endParaRPr lang="sv-SE"/>
          </a:p>
        </p:txBody>
      </p:sp>
      <p:sp>
        <p:nvSpPr>
          <p:cNvPr id="6" name="Platshållare för bildnummer 5"/>
          <p:cNvSpPr>
            <a:spLocks noGrp="1"/>
          </p:cNvSpPr>
          <p:nvPr>
            <p:ph type="sldNum" sz="quarter" idx="12"/>
          </p:nvPr>
        </p:nvSpPr>
        <p:spPr>
          <a:xfrm>
            <a:off x="7918725" y="6400800"/>
            <a:ext cx="789381" cy="365125"/>
          </a:xfrm>
        </p:spPr>
        <p:txBody>
          <a:bodyPr>
            <a:normAutofit/>
          </a:bodyPr>
          <a:lstStyle/>
          <a:p>
            <a:pPr>
              <a:spcAft>
                <a:spcPts val="600"/>
              </a:spcAft>
            </a:pPr>
            <a:fld id="{FE44EC8C-84D1-4784-A269-BAED38FEE1D8}" type="slidenum">
              <a:rPr lang="sv-SE" smtClean="0"/>
              <a:pPr>
                <a:spcAft>
                  <a:spcPts val="600"/>
                </a:spcAft>
              </a:pPr>
              <a:t>7</a:t>
            </a:fld>
            <a:endParaRPr lang="sv-SE"/>
          </a:p>
        </p:txBody>
      </p:sp>
    </p:spTree>
    <p:extLst>
      <p:ext uri="{BB962C8B-B14F-4D97-AF65-F5344CB8AC3E}">
        <p14:creationId xmlns:p14="http://schemas.microsoft.com/office/powerpoint/2010/main" val="419660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
                                            <p:txEl>
                                              <p:pRg st="7" end="7"/>
                                            </p:txEl>
                                          </p:spTgt>
                                        </p:tgtEl>
                                        <p:attrNameLst>
                                          <p:attrName>style.opacity</p:attrName>
                                        </p:attrNameLst>
                                      </p:cBhvr>
                                      <p:to>
                                        <p:strVal val="0.25"/>
                                      </p:to>
                                    </p:set>
                                    <p:animEffect filter="image" prLst="opacity: 0.25">
                                      <p:cBhvr rctx="IE">
                                        <p:cTn id="7" dur="indefinite"/>
                                        <p:tgtEl>
                                          <p:spTgt spid="3">
                                            <p:txEl>
                                              <p:pRg st="7" end="7"/>
                                            </p:txEl>
                                          </p:spTgt>
                                        </p:tgtEl>
                                      </p:cBhvr>
                                    </p:animEffect>
                                  </p:childTnLst>
                                </p:cTn>
                              </p:par>
                              <p:par>
                                <p:cTn id="8" presetID="9" presetClass="emph" presetSubtype="0" nodeType="withEffect">
                                  <p:stCondLst>
                                    <p:cond delay="0"/>
                                  </p:stCondLst>
                                  <p:childTnLst>
                                    <p:set>
                                      <p:cBhvr rctx="PPT">
                                        <p:cTn id="9" dur="indefinite"/>
                                        <p:tgtEl>
                                          <p:spTgt spid="3">
                                            <p:txEl>
                                              <p:pRg st="8" end="8"/>
                                            </p:txEl>
                                          </p:spTgt>
                                        </p:tgtEl>
                                        <p:attrNameLst>
                                          <p:attrName>style.opacity</p:attrName>
                                        </p:attrNameLst>
                                      </p:cBhvr>
                                      <p:to>
                                        <p:strVal val="0.25"/>
                                      </p:to>
                                    </p:set>
                                    <p:animEffect filter="image" prLst="opacity: 0.25">
                                      <p:cBhvr rctx="IE">
                                        <p:cTn id="10" dur="indefinite"/>
                                        <p:tgtEl>
                                          <p:spTgt spid="3">
                                            <p:txEl>
                                              <p:pRg st="8" end="8"/>
                                            </p:txEl>
                                          </p:spTgt>
                                        </p:tgtEl>
                                      </p:cBhvr>
                                    </p:animEffect>
                                  </p:childTnLst>
                                </p:cTn>
                              </p:par>
                              <p:par>
                                <p:cTn id="11" presetID="9" presetClass="emph" presetSubtype="0" nodeType="withEffect">
                                  <p:stCondLst>
                                    <p:cond delay="0"/>
                                  </p:stCondLst>
                                  <p:childTnLst>
                                    <p:set>
                                      <p:cBhvr rctx="PPT">
                                        <p:cTn id="12" dur="indefinite"/>
                                        <p:tgtEl>
                                          <p:spTgt spid="3">
                                            <p:txEl>
                                              <p:pRg st="9" end="9"/>
                                            </p:txEl>
                                          </p:spTgt>
                                        </p:tgtEl>
                                        <p:attrNameLst>
                                          <p:attrName>style.opacity</p:attrName>
                                        </p:attrNameLst>
                                      </p:cBhvr>
                                      <p:to>
                                        <p:strVal val="0.25"/>
                                      </p:to>
                                    </p:set>
                                    <p:animEffect filter="image" prLst="opacity: 0.25">
                                      <p:cBhvr rctx="IE">
                                        <p:cTn id="13" dur="indefinite"/>
                                        <p:tgtEl>
                                          <p:spTgt spid="3">
                                            <p:txEl>
                                              <p:pRg st="9" end="9"/>
                                            </p:txEl>
                                          </p:spTgt>
                                        </p:tgtEl>
                                      </p:cBhvr>
                                    </p:animEffect>
                                  </p:childTnLst>
                                </p:cTn>
                              </p:par>
                              <p:par>
                                <p:cTn id="14" presetID="9" presetClass="emph" presetSubtype="0" nodeType="withEffect">
                                  <p:stCondLst>
                                    <p:cond delay="0"/>
                                  </p:stCondLst>
                                  <p:childTnLst>
                                    <p:set>
                                      <p:cBhvr rctx="PPT">
                                        <p:cTn id="15" dur="indefinite"/>
                                        <p:tgtEl>
                                          <p:spTgt spid="3">
                                            <p:txEl>
                                              <p:pRg st="10" end="10"/>
                                            </p:txEl>
                                          </p:spTgt>
                                        </p:tgtEl>
                                        <p:attrNameLst>
                                          <p:attrName>style.opacity</p:attrName>
                                        </p:attrNameLst>
                                      </p:cBhvr>
                                      <p:to>
                                        <p:strVal val="0.25"/>
                                      </p:to>
                                    </p:set>
                                    <p:animEffect filter="image" prLst="opacity: 0.25">
                                      <p:cBhvr rctx="IE">
                                        <p:cTn id="16" dur="indefinite"/>
                                        <p:tgtEl>
                                          <p:spTgt spid="3">
                                            <p:txEl>
                                              <p:pRg st="10" end="10"/>
                                            </p:txEl>
                                          </p:spTgt>
                                        </p:tgtEl>
                                      </p:cBhvr>
                                    </p:animEffect>
                                  </p:childTnLst>
                                </p:cTn>
                              </p:par>
                              <p:par>
                                <p:cTn id="17" presetID="9" presetClass="emph" presetSubtype="0" nodeType="withEffect">
                                  <p:stCondLst>
                                    <p:cond delay="0"/>
                                  </p:stCondLst>
                                  <p:childTnLst>
                                    <p:set>
                                      <p:cBhvr rctx="PPT">
                                        <p:cTn id="18" dur="indefinite"/>
                                        <p:tgtEl>
                                          <p:spTgt spid="3">
                                            <p:txEl>
                                              <p:pRg st="11" end="11"/>
                                            </p:txEl>
                                          </p:spTgt>
                                        </p:tgtEl>
                                        <p:attrNameLst>
                                          <p:attrName>style.opacity</p:attrName>
                                        </p:attrNameLst>
                                      </p:cBhvr>
                                      <p:to>
                                        <p:strVal val="0.25"/>
                                      </p:to>
                                    </p:set>
                                    <p:animEffect filter="image" prLst="opacity: 0.25">
                                      <p:cBhvr rctx="IE">
                                        <p:cTn id="19" dur="indefinite"/>
                                        <p:tgtEl>
                                          <p:spTgt spid="3">
                                            <p:txEl>
                                              <p:pRg st="11" end="11"/>
                                            </p:txEl>
                                          </p:spTgt>
                                        </p:tgtEl>
                                      </p:cBhvr>
                                    </p:animEffect>
                                  </p:childTnLst>
                                </p:cTn>
                              </p:par>
                              <p:par>
                                <p:cTn id="20" presetID="9" presetClass="emph" presetSubtype="0" nodeType="withEffect">
                                  <p:stCondLst>
                                    <p:cond delay="0"/>
                                  </p:stCondLst>
                                  <p:childTnLst>
                                    <p:set>
                                      <p:cBhvr rctx="PPT">
                                        <p:cTn id="21" dur="indefinite"/>
                                        <p:tgtEl>
                                          <p:spTgt spid="3">
                                            <p:txEl>
                                              <p:pRg st="12" end="12"/>
                                            </p:txEl>
                                          </p:spTgt>
                                        </p:tgtEl>
                                        <p:attrNameLst>
                                          <p:attrName>style.opacity</p:attrName>
                                        </p:attrNameLst>
                                      </p:cBhvr>
                                      <p:to>
                                        <p:strVal val="0.25"/>
                                      </p:to>
                                    </p:set>
                                    <p:animEffect filter="image" prLst="opacity: 0.25">
                                      <p:cBhvr rctx="IE">
                                        <p:cTn id="22" dur="indefinite"/>
                                        <p:tgtEl>
                                          <p:spTgt spid="3">
                                            <p:txEl>
                                              <p:pRg st="12" end="12"/>
                                            </p:txEl>
                                          </p:spTgt>
                                        </p:tgtEl>
                                      </p:cBhvr>
                                    </p:animEffect>
                                  </p:childTnLst>
                                </p:cTn>
                              </p:par>
                              <p:par>
                                <p:cTn id="23" presetID="9" presetClass="emph" presetSubtype="0" nodeType="withEffect">
                                  <p:stCondLst>
                                    <p:cond delay="0"/>
                                  </p:stCondLst>
                                  <p:childTnLst>
                                    <p:set>
                                      <p:cBhvr rctx="PPT">
                                        <p:cTn id="24" dur="indefinite"/>
                                        <p:tgtEl>
                                          <p:spTgt spid="3">
                                            <p:txEl>
                                              <p:pRg st="13" end="13"/>
                                            </p:txEl>
                                          </p:spTgt>
                                        </p:tgtEl>
                                        <p:attrNameLst>
                                          <p:attrName>style.opacity</p:attrName>
                                        </p:attrNameLst>
                                      </p:cBhvr>
                                      <p:to>
                                        <p:strVal val="0.25"/>
                                      </p:to>
                                    </p:set>
                                    <p:animEffect filter="image" prLst="opacity: 0.25">
                                      <p:cBhvr rctx="IE">
                                        <p:cTn id="25" dur="indefinite"/>
                                        <p:tgtEl>
                                          <p:spTgt spid="3">
                                            <p:txEl>
                                              <p:pRg st="13" end="13"/>
                                            </p:txEl>
                                          </p:spTgt>
                                        </p:tgtEl>
                                      </p:cBhvr>
                                    </p:animEffect>
                                  </p:childTnLst>
                                </p:cTn>
                              </p:par>
                              <p:par>
                                <p:cTn id="26" presetID="9" presetClass="emph" presetSubtype="0" nodeType="withEffect">
                                  <p:stCondLst>
                                    <p:cond delay="0"/>
                                  </p:stCondLst>
                                  <p:childTnLst>
                                    <p:set>
                                      <p:cBhvr rctx="PPT">
                                        <p:cTn id="27" dur="indefinite"/>
                                        <p:tgtEl>
                                          <p:spTgt spid="3">
                                            <p:txEl>
                                              <p:pRg st="14" end="14"/>
                                            </p:txEl>
                                          </p:spTgt>
                                        </p:tgtEl>
                                        <p:attrNameLst>
                                          <p:attrName>style.opacity</p:attrName>
                                        </p:attrNameLst>
                                      </p:cBhvr>
                                      <p:to>
                                        <p:strVal val="0.25"/>
                                      </p:to>
                                    </p:set>
                                    <p:animEffect filter="image" prLst="opacity: 0.25">
                                      <p:cBhvr rctx="IE">
                                        <p:cTn id="28" dur="indefinite"/>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1CC0937-4B54-4AB8-9605-7DEED9993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
            <a:ext cx="9144000"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BE3EDEA1-97CC-41C2-BE54-EA64ACE7F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614407"/>
            <a:ext cx="5630846"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Rubrik 1"/>
          <p:cNvSpPr>
            <a:spLocks noGrp="1"/>
          </p:cNvSpPr>
          <p:nvPr>
            <p:ph type="title"/>
          </p:nvPr>
        </p:nvSpPr>
        <p:spPr>
          <a:xfrm>
            <a:off x="3301387" y="702156"/>
            <a:ext cx="5406719" cy="1013800"/>
          </a:xfrm>
        </p:spPr>
        <p:txBody>
          <a:bodyPr>
            <a:normAutofit/>
          </a:bodyPr>
          <a:lstStyle/>
          <a:p>
            <a:r>
              <a:rPr lang="sv-SE"/>
              <a:t>Riskfaktorer</a:t>
            </a:r>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038" t="9500" r="19201" b="20246"/>
          <a:stretch/>
        </p:blipFill>
        <p:spPr bwMode="auto">
          <a:xfrm>
            <a:off x="589402" y="1068623"/>
            <a:ext cx="2274047" cy="197199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a:extLst>
              <a:ext uri="{FF2B5EF4-FFF2-40B4-BE49-F238E27FC236}">
                <a16:creationId xmlns:a16="http://schemas.microsoft.com/office/drawing/2014/main" id="{9926A5DB-A90A-4941-81F5-DF0E44A297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793" y="641102"/>
            <a:ext cx="2771264" cy="282703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4" name="Picture 2" descr="http://www.cartoonstock.com/lowres/dro1339l.jpg"/>
          <p:cNvPicPr>
            <a:picLocks noChangeAspect="1" noChangeArrowheads="1"/>
          </p:cNvPicPr>
          <p:nvPr/>
        </p:nvPicPr>
        <p:blipFill>
          <a:blip r:embed="rId3" cstate="print"/>
          <a:srcRect/>
          <a:stretch>
            <a:fillRect/>
          </a:stretch>
        </p:blipFill>
        <p:spPr bwMode="auto">
          <a:xfrm>
            <a:off x="589402" y="4064759"/>
            <a:ext cx="2274047" cy="1819237"/>
          </a:xfrm>
          <a:prstGeom prst="rect">
            <a:avLst/>
          </a:prstGeom>
          <a:noFill/>
        </p:spPr>
      </p:pic>
      <p:sp>
        <p:nvSpPr>
          <p:cNvPr id="24" name="Rectangle 23">
            <a:extLst>
              <a:ext uri="{FF2B5EF4-FFF2-40B4-BE49-F238E27FC236}">
                <a16:creationId xmlns:a16="http://schemas.microsoft.com/office/drawing/2014/main" id="{AB1B71B9-532D-4BBD-BEBA-D028ACC083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350" y="3557674"/>
            <a:ext cx="2771264" cy="282703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 name="Platshållare för innehåll 2"/>
          <p:cNvSpPr>
            <a:spLocks noGrp="1"/>
          </p:cNvSpPr>
          <p:nvPr>
            <p:ph idx="1"/>
          </p:nvPr>
        </p:nvSpPr>
        <p:spPr>
          <a:xfrm>
            <a:off x="3301386" y="1988840"/>
            <a:ext cx="5406717" cy="4411960"/>
          </a:xfrm>
        </p:spPr>
        <p:txBody>
          <a:bodyPr>
            <a:normAutofit/>
          </a:bodyPr>
          <a:lstStyle/>
          <a:p>
            <a:pPr>
              <a:lnSpc>
                <a:spcPct val="90000"/>
              </a:lnSpc>
            </a:pPr>
            <a:r>
              <a:rPr lang="sv-SE" sz="1400" dirty="0"/>
              <a:t>Multifaktoriellt</a:t>
            </a:r>
          </a:p>
          <a:p>
            <a:pPr lvl="1">
              <a:lnSpc>
                <a:spcPct val="90000"/>
              </a:lnSpc>
              <a:buFont typeface="Wingdings" panose="05000000000000000000" pitchFamily="2" charset="2"/>
              <a:buChar char="Ø"/>
            </a:pPr>
            <a:r>
              <a:rPr lang="sv-SE" sz="1400" dirty="0"/>
              <a:t>Kön – efter puberteten</a:t>
            </a:r>
          </a:p>
          <a:p>
            <a:pPr lvl="1">
              <a:lnSpc>
                <a:spcPct val="90000"/>
              </a:lnSpc>
              <a:buFont typeface="Wingdings" panose="05000000000000000000" pitchFamily="2" charset="2"/>
              <a:buChar char="Ø"/>
            </a:pPr>
            <a:r>
              <a:rPr lang="sv-SE" sz="1400" dirty="0"/>
              <a:t>Psykosociala faktorer</a:t>
            </a:r>
          </a:p>
          <a:p>
            <a:pPr lvl="2">
              <a:lnSpc>
                <a:spcPct val="90000"/>
              </a:lnSpc>
              <a:buFont typeface="Courier New" panose="02070309020205020404" pitchFamily="49" charset="0"/>
              <a:buChar char="o"/>
            </a:pPr>
            <a:r>
              <a:rPr lang="sv-SE" sz="1100" dirty="0"/>
              <a:t>Stress</a:t>
            </a:r>
          </a:p>
          <a:p>
            <a:pPr lvl="2">
              <a:lnSpc>
                <a:spcPct val="90000"/>
              </a:lnSpc>
              <a:buFont typeface="Courier New" panose="02070309020205020404" pitchFamily="49" charset="0"/>
              <a:buChar char="o"/>
            </a:pPr>
            <a:r>
              <a:rPr lang="sv-SE" sz="1100" dirty="0"/>
              <a:t>Personlighet</a:t>
            </a:r>
          </a:p>
          <a:p>
            <a:pPr lvl="3">
              <a:lnSpc>
                <a:spcPct val="90000"/>
              </a:lnSpc>
              <a:buFont typeface="Arial" panose="020B0604020202020204" pitchFamily="34" charset="0"/>
              <a:buChar char="•"/>
            </a:pPr>
            <a:r>
              <a:rPr lang="sv-SE" sz="1000" dirty="0"/>
              <a:t>Psykologisk flexibilitet / smärthantering</a:t>
            </a:r>
          </a:p>
          <a:p>
            <a:pPr lvl="3">
              <a:lnSpc>
                <a:spcPct val="90000"/>
              </a:lnSpc>
              <a:buFont typeface="Arial" panose="020B0604020202020204" pitchFamily="34" charset="0"/>
              <a:buChar char="•"/>
            </a:pPr>
            <a:r>
              <a:rPr lang="sv-SE" sz="1000" dirty="0"/>
              <a:t>Psykologisk </a:t>
            </a:r>
            <a:r>
              <a:rPr lang="sv-SE" sz="1000" dirty="0" err="1"/>
              <a:t>inflexibilitet</a:t>
            </a:r>
            <a:r>
              <a:rPr lang="sv-SE" sz="1000" dirty="0"/>
              <a:t> / </a:t>
            </a:r>
            <a:r>
              <a:rPr lang="sv-SE" sz="1000" dirty="0" err="1"/>
              <a:t>katastrofiering</a:t>
            </a:r>
            <a:endParaRPr lang="sv-SE" sz="1000" dirty="0"/>
          </a:p>
          <a:p>
            <a:pPr lvl="1">
              <a:lnSpc>
                <a:spcPct val="90000"/>
              </a:lnSpc>
              <a:buFont typeface="Wingdings" panose="05000000000000000000" pitchFamily="2" charset="2"/>
              <a:buChar char="Ø"/>
            </a:pPr>
            <a:r>
              <a:rPr lang="sv-SE" sz="1400" dirty="0"/>
              <a:t>Neuromuskulära faktorer såsom </a:t>
            </a:r>
            <a:r>
              <a:rPr lang="sv-SE" sz="1400" dirty="0" err="1"/>
              <a:t>bruxism</a:t>
            </a:r>
            <a:r>
              <a:rPr lang="sv-SE" sz="1400" dirty="0"/>
              <a:t> </a:t>
            </a:r>
            <a:r>
              <a:rPr lang="sv-SE" sz="1100" dirty="0">
                <a:solidFill>
                  <a:schemeClr val="bg1">
                    <a:lumMod val="65000"/>
                  </a:schemeClr>
                </a:solidFill>
              </a:rPr>
              <a:t>(</a:t>
            </a:r>
            <a:r>
              <a:rPr lang="sv-SE" sz="1100" dirty="0" err="1">
                <a:solidFill>
                  <a:schemeClr val="bg1">
                    <a:lumMod val="65000"/>
                  </a:schemeClr>
                </a:solidFill>
              </a:rPr>
              <a:t>Gaviao</a:t>
            </a:r>
            <a:r>
              <a:rPr lang="sv-SE" sz="1100" dirty="0">
                <a:solidFill>
                  <a:schemeClr val="bg1">
                    <a:lumMod val="65000"/>
                  </a:schemeClr>
                </a:solidFill>
              </a:rPr>
              <a:t> 2008, </a:t>
            </a:r>
            <a:r>
              <a:rPr lang="sv-SE" sz="1100" dirty="0" err="1">
                <a:solidFill>
                  <a:schemeClr val="bg1">
                    <a:lumMod val="65000"/>
                  </a:schemeClr>
                </a:solidFill>
              </a:rPr>
              <a:t>Biondi</a:t>
            </a:r>
            <a:r>
              <a:rPr lang="sv-SE" sz="1100" dirty="0">
                <a:solidFill>
                  <a:schemeClr val="bg1">
                    <a:lumMod val="65000"/>
                  </a:schemeClr>
                </a:solidFill>
              </a:rPr>
              <a:t> 2013)</a:t>
            </a:r>
            <a:endParaRPr lang="sv-SE" sz="1400" dirty="0">
              <a:solidFill>
                <a:schemeClr val="bg1">
                  <a:lumMod val="65000"/>
                </a:schemeClr>
              </a:solidFill>
            </a:endParaRPr>
          </a:p>
          <a:p>
            <a:pPr lvl="2">
              <a:lnSpc>
                <a:spcPct val="90000"/>
              </a:lnSpc>
              <a:buFont typeface="Courier New" panose="02070309020205020404" pitchFamily="49" charset="0"/>
              <a:buChar char="o"/>
            </a:pPr>
            <a:r>
              <a:rPr lang="sv-SE" sz="1100" dirty="0"/>
              <a:t>Dagtid – </a:t>
            </a:r>
            <a:r>
              <a:rPr lang="sv-SE" sz="1100" i="1" dirty="0"/>
              <a:t>inlärt beteende, vanor</a:t>
            </a:r>
          </a:p>
          <a:p>
            <a:pPr lvl="2">
              <a:lnSpc>
                <a:spcPct val="90000"/>
              </a:lnSpc>
              <a:buFont typeface="Courier New" panose="02070309020205020404" pitchFamily="49" charset="0"/>
              <a:buChar char="o"/>
            </a:pPr>
            <a:r>
              <a:rPr lang="sv-SE" sz="1100" dirty="0"/>
              <a:t>Nattetid – </a:t>
            </a:r>
            <a:r>
              <a:rPr lang="sv-SE" sz="1100" i="1" dirty="0"/>
              <a:t>sömnstörning </a:t>
            </a:r>
          </a:p>
          <a:p>
            <a:pPr lvl="1">
              <a:lnSpc>
                <a:spcPct val="90000"/>
              </a:lnSpc>
              <a:buFont typeface="Wingdings" panose="05000000000000000000" pitchFamily="2" charset="2"/>
              <a:buChar char="Ø"/>
            </a:pPr>
            <a:r>
              <a:rPr lang="sv-SE" sz="1400" dirty="0"/>
              <a:t>Anatomiska faktorer</a:t>
            </a:r>
          </a:p>
          <a:p>
            <a:pPr lvl="1">
              <a:lnSpc>
                <a:spcPct val="90000"/>
              </a:lnSpc>
              <a:buFont typeface="Wingdings" panose="05000000000000000000" pitchFamily="2" charset="2"/>
              <a:buChar char="Ø"/>
            </a:pPr>
            <a:r>
              <a:rPr lang="sv-SE" sz="1400" dirty="0"/>
              <a:t>Arv</a:t>
            </a:r>
          </a:p>
          <a:p>
            <a:pPr lvl="1">
              <a:lnSpc>
                <a:spcPct val="90000"/>
              </a:lnSpc>
              <a:buFont typeface="Wingdings" panose="05000000000000000000" pitchFamily="2" charset="2"/>
              <a:buChar char="Ø"/>
            </a:pPr>
            <a:r>
              <a:rPr lang="sv-SE" sz="1400" dirty="0"/>
              <a:t>Trauma</a:t>
            </a:r>
          </a:p>
          <a:p>
            <a:pPr lvl="1">
              <a:lnSpc>
                <a:spcPct val="90000"/>
              </a:lnSpc>
              <a:buFont typeface="Wingdings" panose="05000000000000000000" pitchFamily="2" charset="2"/>
              <a:buChar char="Ø"/>
            </a:pPr>
            <a:r>
              <a:rPr lang="sv-SE" sz="1400" dirty="0"/>
              <a:t>Smärtor i andra kroppsregioner</a:t>
            </a:r>
          </a:p>
          <a:p>
            <a:pPr lvl="1">
              <a:lnSpc>
                <a:spcPct val="90000"/>
              </a:lnSpc>
              <a:buFont typeface="Wingdings" panose="05000000000000000000" pitchFamily="2" charset="2"/>
              <a:buChar char="Ø"/>
            </a:pPr>
            <a:r>
              <a:rPr lang="sv-SE" sz="1400" dirty="0"/>
              <a:t>Systemsjukdomar</a:t>
            </a:r>
          </a:p>
        </p:txBody>
      </p:sp>
      <p:sp>
        <p:nvSpPr>
          <p:cNvPr id="8" name="Platshållare för sidfot 7">
            <a:extLst>
              <a:ext uri="{FF2B5EF4-FFF2-40B4-BE49-F238E27FC236}">
                <a16:creationId xmlns:a16="http://schemas.microsoft.com/office/drawing/2014/main" id="{21D9F762-66AA-492F-B3AA-CBCE8E1518B9}"/>
              </a:ext>
            </a:extLst>
          </p:cNvPr>
          <p:cNvSpPr>
            <a:spLocks noGrp="1"/>
          </p:cNvSpPr>
          <p:nvPr>
            <p:ph type="ftr" sz="quarter" idx="11"/>
          </p:nvPr>
        </p:nvSpPr>
        <p:spPr>
          <a:xfrm>
            <a:off x="435894" y="6400800"/>
            <a:ext cx="5187907" cy="365125"/>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sv-SE" sz="675" b="0" i="0" u="none" strike="noStrike" kern="1200" cap="all" spc="0" normalizeH="0" baseline="0" noProof="0">
                <a:ln>
                  <a:noFill/>
                </a:ln>
                <a:solidFill>
                  <a:srgbClr val="903163"/>
                </a:solidFill>
                <a:effectLst/>
                <a:uLnTx/>
                <a:uFillTx/>
                <a:latin typeface="Gill Sans MT" panose="020B0502020104020203"/>
                <a:ea typeface="+mn-ea"/>
                <a:cs typeface="+mn-cs"/>
              </a:rPr>
              <a:t>Karolinska Institutet | Nikolaos Christidis</a:t>
            </a:r>
          </a:p>
        </p:txBody>
      </p:sp>
      <p:sp>
        <p:nvSpPr>
          <p:cNvPr id="7" name="Platshållare för datum 6">
            <a:extLst>
              <a:ext uri="{FF2B5EF4-FFF2-40B4-BE49-F238E27FC236}">
                <a16:creationId xmlns:a16="http://schemas.microsoft.com/office/drawing/2014/main" id="{9D436F44-6C5B-44C0-A74B-77EAFD644A7B}"/>
              </a:ext>
            </a:extLst>
          </p:cNvPr>
          <p:cNvSpPr>
            <a:spLocks noGrp="1"/>
          </p:cNvSpPr>
          <p:nvPr>
            <p:ph type="dt" sz="half" idx="10"/>
          </p:nvPr>
        </p:nvSpPr>
        <p:spPr>
          <a:xfrm>
            <a:off x="5704463" y="6400800"/>
            <a:ext cx="2133599"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7A10F50D-FC21-4BC2-A70F-E874023B1C76}" type="datetime1">
              <a:rPr kumimoji="0" lang="sv-SE" sz="675" b="0" i="0" u="none" strike="noStrike" kern="1200" cap="none" spc="0" normalizeH="0" baseline="0" noProof="0" smtClean="0">
                <a:ln>
                  <a:noFill/>
                </a:ln>
                <a:solidFill>
                  <a:srgbClr val="903163"/>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2019-10-12</a:t>
            </a:fld>
            <a:endParaRPr kumimoji="0" lang="sv-SE" sz="675" b="0" i="0" u="none" strike="noStrike" kern="1200" cap="none" spc="0" normalizeH="0" baseline="0" noProof="0">
              <a:ln>
                <a:noFill/>
              </a:ln>
              <a:solidFill>
                <a:srgbClr val="903163"/>
              </a:solidFill>
              <a:effectLst/>
              <a:uLnTx/>
              <a:uFillTx/>
              <a:latin typeface="Gill Sans MT" panose="020B0502020104020203"/>
              <a:ea typeface="+mn-ea"/>
              <a:cs typeface="+mn-cs"/>
            </a:endParaRPr>
          </a:p>
        </p:txBody>
      </p:sp>
      <p:sp>
        <p:nvSpPr>
          <p:cNvPr id="6" name="Platshållare för bildnummer 5"/>
          <p:cNvSpPr>
            <a:spLocks noGrp="1"/>
          </p:cNvSpPr>
          <p:nvPr>
            <p:ph type="sldNum" sz="quarter" idx="12"/>
          </p:nvPr>
        </p:nvSpPr>
        <p:spPr>
          <a:xfrm>
            <a:off x="7918725" y="6400800"/>
            <a:ext cx="789381"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FE44EC8C-84D1-4784-A269-BAED38FEE1D8}" type="slidenum">
              <a:rPr kumimoji="0" lang="sv-SE" sz="675" b="0" i="0" u="none" strike="noStrike" kern="1200" cap="none" spc="0" normalizeH="0" baseline="0" noProof="0" smtClean="0">
                <a:ln>
                  <a:noFill/>
                </a:ln>
                <a:solidFill>
                  <a:srgbClr val="903163"/>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8</a:t>
            </a:fld>
            <a:endParaRPr kumimoji="0" lang="sv-SE" sz="675" b="0" i="0" u="none" strike="noStrike" kern="1200" cap="none" spc="0" normalizeH="0" baseline="0" noProof="0">
              <a:ln>
                <a:noFill/>
              </a:ln>
              <a:solidFill>
                <a:srgbClr val="903163"/>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12901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p:cTn id="6" dur="indefinite"/>
                                        <p:tgtEl>
                                          <p:spTgt spid="3">
                                            <p:txEl>
                                              <p:pRg st="1" end="1"/>
                                            </p:txEl>
                                          </p:spTgt>
                                        </p:tgtEl>
                                        <p:attrNameLst>
                                          <p:attrName>style.opacity</p:attrName>
                                        </p:attrNameLst>
                                      </p:cBhvr>
                                      <p:to>
                                        <p:strVal val="0.25"/>
                                      </p:to>
                                    </p:set>
                                    <p:animEffect filter="image" prLst="opacity: 0.25">
                                      <p:cBhvr rctx="IE">
                                        <p:cTn id="7" dur="indefinite"/>
                                        <p:tgtEl>
                                          <p:spTgt spid="3">
                                            <p:txEl>
                                              <p:pRg st="1" end="1"/>
                                            </p:txEl>
                                          </p:spTgt>
                                        </p:tgtEl>
                                      </p:cBhvr>
                                    </p:animEffect>
                                  </p:childTnLst>
                                </p:cTn>
                              </p:par>
                              <p:par>
                                <p:cTn id="8" presetID="9" presetClass="emph" presetSubtype="0" nodeType="withEffect">
                                  <p:stCondLst>
                                    <p:cond delay="0"/>
                                  </p:stCondLst>
                                  <p:childTnLst>
                                    <p:set>
                                      <p:cBhvr>
                                        <p:cTn id="9" dur="indefinite"/>
                                        <p:tgtEl>
                                          <p:spTgt spid="3">
                                            <p:txEl>
                                              <p:pRg st="2" end="2"/>
                                            </p:txEl>
                                          </p:spTgt>
                                        </p:tgtEl>
                                        <p:attrNameLst>
                                          <p:attrName>style.opacity</p:attrName>
                                        </p:attrNameLst>
                                      </p:cBhvr>
                                      <p:to>
                                        <p:strVal val="0.25"/>
                                      </p:to>
                                    </p:set>
                                    <p:animEffect filter="image" prLst="opacity: 0.25">
                                      <p:cBhvr rctx="IE">
                                        <p:cTn id="10" dur="indefinite"/>
                                        <p:tgtEl>
                                          <p:spTgt spid="3">
                                            <p:txEl>
                                              <p:pRg st="2" end="2"/>
                                            </p:txEl>
                                          </p:spTgt>
                                        </p:tgtEl>
                                      </p:cBhvr>
                                    </p:animEffect>
                                  </p:childTnLst>
                                </p:cTn>
                              </p:par>
                              <p:par>
                                <p:cTn id="11" presetID="9" presetClass="emph" presetSubtype="0" nodeType="withEffect">
                                  <p:stCondLst>
                                    <p:cond delay="0"/>
                                  </p:stCondLst>
                                  <p:childTnLst>
                                    <p:set>
                                      <p:cBhvr>
                                        <p:cTn id="12" dur="indefinite"/>
                                        <p:tgtEl>
                                          <p:spTgt spid="3">
                                            <p:txEl>
                                              <p:pRg st="3" end="3"/>
                                            </p:txEl>
                                          </p:spTgt>
                                        </p:tgtEl>
                                        <p:attrNameLst>
                                          <p:attrName>style.opacity</p:attrName>
                                        </p:attrNameLst>
                                      </p:cBhvr>
                                      <p:to>
                                        <p:strVal val="0.25"/>
                                      </p:to>
                                    </p:set>
                                    <p:animEffect filter="image" prLst="opacity: 0.25">
                                      <p:cBhvr rctx="IE">
                                        <p:cTn id="13" dur="indefinite"/>
                                        <p:tgtEl>
                                          <p:spTgt spid="3">
                                            <p:txEl>
                                              <p:pRg st="3" end="3"/>
                                            </p:txEl>
                                          </p:spTgt>
                                        </p:tgtEl>
                                      </p:cBhvr>
                                    </p:animEffect>
                                  </p:childTnLst>
                                </p:cTn>
                              </p:par>
                              <p:par>
                                <p:cTn id="14" presetID="9" presetClass="emph" presetSubtype="0" nodeType="withEffect">
                                  <p:stCondLst>
                                    <p:cond delay="0"/>
                                  </p:stCondLst>
                                  <p:childTnLst>
                                    <p:set>
                                      <p:cBhvr>
                                        <p:cTn id="15" dur="indefinite"/>
                                        <p:tgtEl>
                                          <p:spTgt spid="3">
                                            <p:txEl>
                                              <p:pRg st="4" end="4"/>
                                            </p:txEl>
                                          </p:spTgt>
                                        </p:tgtEl>
                                        <p:attrNameLst>
                                          <p:attrName>style.opacity</p:attrName>
                                        </p:attrNameLst>
                                      </p:cBhvr>
                                      <p:to>
                                        <p:strVal val="0.25"/>
                                      </p:to>
                                    </p:set>
                                    <p:animEffect filter="image" prLst="opacity: 0.25">
                                      <p:cBhvr rctx="IE">
                                        <p:cTn id="16" dur="indefinite"/>
                                        <p:tgtEl>
                                          <p:spTgt spid="3">
                                            <p:txEl>
                                              <p:pRg st="4" end="4"/>
                                            </p:txEl>
                                          </p:spTgt>
                                        </p:tgtEl>
                                      </p:cBhvr>
                                    </p:animEffect>
                                  </p:childTnLst>
                                </p:cTn>
                              </p:par>
                              <p:par>
                                <p:cTn id="17" presetID="9" presetClass="emph" presetSubtype="0" nodeType="withEffect">
                                  <p:stCondLst>
                                    <p:cond delay="0"/>
                                  </p:stCondLst>
                                  <p:childTnLst>
                                    <p:set>
                                      <p:cBhvr>
                                        <p:cTn id="18" dur="indefinite"/>
                                        <p:tgtEl>
                                          <p:spTgt spid="3">
                                            <p:txEl>
                                              <p:pRg st="5" end="5"/>
                                            </p:txEl>
                                          </p:spTgt>
                                        </p:tgtEl>
                                        <p:attrNameLst>
                                          <p:attrName>style.opacity</p:attrName>
                                        </p:attrNameLst>
                                      </p:cBhvr>
                                      <p:to>
                                        <p:strVal val="0.25"/>
                                      </p:to>
                                    </p:set>
                                    <p:animEffect filter="image" prLst="opacity: 0.25">
                                      <p:cBhvr rctx="IE">
                                        <p:cTn id="19" dur="indefinite"/>
                                        <p:tgtEl>
                                          <p:spTgt spid="3">
                                            <p:txEl>
                                              <p:pRg st="5" end="5"/>
                                            </p:txEl>
                                          </p:spTgt>
                                        </p:tgtEl>
                                      </p:cBhvr>
                                    </p:animEffect>
                                  </p:childTnLst>
                                </p:cTn>
                              </p:par>
                              <p:par>
                                <p:cTn id="20" presetID="9" presetClass="emph" presetSubtype="0" nodeType="withEffect">
                                  <p:stCondLst>
                                    <p:cond delay="0"/>
                                  </p:stCondLst>
                                  <p:childTnLst>
                                    <p:set>
                                      <p:cBhvr>
                                        <p:cTn id="21" dur="indefinite"/>
                                        <p:tgtEl>
                                          <p:spTgt spid="3">
                                            <p:txEl>
                                              <p:pRg st="6" end="6"/>
                                            </p:txEl>
                                          </p:spTgt>
                                        </p:tgtEl>
                                        <p:attrNameLst>
                                          <p:attrName>style.opacity</p:attrName>
                                        </p:attrNameLst>
                                      </p:cBhvr>
                                      <p:to>
                                        <p:strVal val="0.25"/>
                                      </p:to>
                                    </p:set>
                                    <p:animEffect filter="image" prLst="opacity: 0.25">
                                      <p:cBhvr rctx="IE">
                                        <p:cTn id="22" dur="indefinite"/>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1CC0937-4B54-4AB8-9605-7DEED9993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
            <a:ext cx="9144000"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E3EDEA1-97CC-41C2-BE54-EA64ACE7F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614407"/>
            <a:ext cx="5630846"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ubrik 1"/>
          <p:cNvSpPr>
            <a:spLocks noGrp="1"/>
          </p:cNvSpPr>
          <p:nvPr>
            <p:ph type="title"/>
          </p:nvPr>
        </p:nvSpPr>
        <p:spPr>
          <a:xfrm>
            <a:off x="3301387" y="702156"/>
            <a:ext cx="5406719" cy="1013800"/>
          </a:xfrm>
        </p:spPr>
        <p:txBody>
          <a:bodyPr>
            <a:normAutofit/>
          </a:bodyPr>
          <a:lstStyle/>
          <a:p>
            <a:r>
              <a:rPr lang="sv-SE" dirty="0"/>
              <a:t>Riskfaktorer</a:t>
            </a:r>
          </a:p>
        </p:txBody>
      </p:sp>
      <p:pic>
        <p:nvPicPr>
          <p:cNvPr id="1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038" t="9500" r="19201" b="20246"/>
          <a:stretch/>
        </p:blipFill>
        <p:spPr bwMode="auto">
          <a:xfrm>
            <a:off x="589402" y="1068623"/>
            <a:ext cx="2274047" cy="197199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 name="Rectangle 74">
            <a:extLst>
              <a:ext uri="{FF2B5EF4-FFF2-40B4-BE49-F238E27FC236}">
                <a16:creationId xmlns:a16="http://schemas.microsoft.com/office/drawing/2014/main" id="{9926A5DB-A90A-4941-81F5-DF0E44A297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793" y="641102"/>
            <a:ext cx="2771264" cy="282703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231" y="3881184"/>
            <a:ext cx="2186388" cy="2186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 name="Rectangle 76">
            <a:extLst>
              <a:ext uri="{FF2B5EF4-FFF2-40B4-BE49-F238E27FC236}">
                <a16:creationId xmlns:a16="http://schemas.microsoft.com/office/drawing/2014/main" id="{AB1B71B9-532D-4BBD-BEBA-D028ACC083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350" y="3557674"/>
            <a:ext cx="2771264" cy="282703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latshållare för innehåll 5"/>
          <p:cNvSpPr>
            <a:spLocks noGrp="1"/>
          </p:cNvSpPr>
          <p:nvPr>
            <p:ph idx="1"/>
          </p:nvPr>
        </p:nvSpPr>
        <p:spPr>
          <a:xfrm>
            <a:off x="3301386" y="2180496"/>
            <a:ext cx="5406718" cy="4045683"/>
          </a:xfrm>
        </p:spPr>
        <p:txBody>
          <a:bodyPr>
            <a:normAutofit/>
          </a:bodyPr>
          <a:lstStyle/>
          <a:p>
            <a:r>
              <a:rPr lang="sv-SE" sz="1800" dirty="0" err="1"/>
              <a:t>Prospektiv</a:t>
            </a:r>
            <a:r>
              <a:rPr lang="sv-SE" sz="1800" dirty="0"/>
              <a:t> kohortstudie Washington</a:t>
            </a:r>
          </a:p>
          <a:p>
            <a:r>
              <a:rPr lang="sv-SE" sz="1800" dirty="0"/>
              <a:t>Undersökning vid 11 och 14 års ålder</a:t>
            </a:r>
          </a:p>
          <a:p>
            <a:r>
              <a:rPr lang="sv-SE" sz="1800" dirty="0"/>
              <a:t>Knappt 2000 patienter</a:t>
            </a:r>
          </a:p>
          <a:p>
            <a:endParaRPr lang="sv-SE" sz="1800" dirty="0"/>
          </a:p>
          <a:p>
            <a:r>
              <a:rPr lang="sv-SE" sz="1800" dirty="0"/>
              <a:t>Prediktiva faktorer var:</a:t>
            </a:r>
          </a:p>
          <a:p>
            <a:pPr lvl="1">
              <a:buFont typeface="Wingdings" panose="05000000000000000000" pitchFamily="2" charset="2"/>
              <a:buChar char="Ø"/>
            </a:pPr>
            <a:r>
              <a:rPr lang="sv-SE" sz="1600" dirty="0"/>
              <a:t>Kvinnligt kön</a:t>
            </a:r>
          </a:p>
          <a:p>
            <a:pPr lvl="1">
              <a:buFont typeface="Wingdings" panose="05000000000000000000" pitchFamily="2" charset="2"/>
              <a:buChar char="Ø"/>
            </a:pPr>
            <a:r>
              <a:rPr lang="sv-SE" sz="1600" dirty="0"/>
              <a:t>Smärta i andra delar av kroppen vid 11 års ålder</a:t>
            </a:r>
          </a:p>
          <a:p>
            <a:pPr lvl="1">
              <a:buFont typeface="Wingdings" panose="05000000000000000000" pitchFamily="2" charset="2"/>
              <a:buChar char="Ø"/>
            </a:pPr>
            <a:r>
              <a:rPr lang="sv-SE" sz="1600" dirty="0"/>
              <a:t>Missnöje med sin livssituation vid 11 års ålder</a:t>
            </a:r>
          </a:p>
          <a:p>
            <a:pPr lvl="1"/>
            <a:endParaRPr lang="sv-SE" dirty="0"/>
          </a:p>
        </p:txBody>
      </p:sp>
      <p:sp>
        <p:nvSpPr>
          <p:cNvPr id="4" name="Platshållare för sidfot 3">
            <a:extLst>
              <a:ext uri="{FF2B5EF4-FFF2-40B4-BE49-F238E27FC236}">
                <a16:creationId xmlns:a16="http://schemas.microsoft.com/office/drawing/2014/main" id="{90883D47-5ED3-4067-8E7F-A6C45B1B63B1}"/>
              </a:ext>
            </a:extLst>
          </p:cNvPr>
          <p:cNvSpPr>
            <a:spLocks noGrp="1"/>
          </p:cNvSpPr>
          <p:nvPr>
            <p:ph type="ftr" sz="quarter" idx="11"/>
          </p:nvPr>
        </p:nvSpPr>
        <p:spPr>
          <a:xfrm>
            <a:off x="435894" y="6400800"/>
            <a:ext cx="5187907" cy="365125"/>
          </a:xfrm>
        </p:spPr>
        <p:txBody>
          <a:bodyPr>
            <a:normAutofit/>
          </a:bodyPr>
          <a:lstStyle/>
          <a:p>
            <a:pPr>
              <a:spcAft>
                <a:spcPts val="600"/>
              </a:spcAft>
            </a:pPr>
            <a:r>
              <a:rPr lang="sv-SE" dirty="0"/>
              <a:t>Karolinska Institutet | Nikolaos Christidis</a:t>
            </a:r>
          </a:p>
        </p:txBody>
      </p:sp>
      <p:sp>
        <p:nvSpPr>
          <p:cNvPr id="3" name="Platshållare för datum 2">
            <a:extLst>
              <a:ext uri="{FF2B5EF4-FFF2-40B4-BE49-F238E27FC236}">
                <a16:creationId xmlns:a16="http://schemas.microsoft.com/office/drawing/2014/main" id="{7B42B635-5806-4C99-9F39-9B5DAFDE8E12}"/>
              </a:ext>
            </a:extLst>
          </p:cNvPr>
          <p:cNvSpPr>
            <a:spLocks noGrp="1"/>
          </p:cNvSpPr>
          <p:nvPr>
            <p:ph type="dt" sz="half" idx="10"/>
          </p:nvPr>
        </p:nvSpPr>
        <p:spPr>
          <a:xfrm>
            <a:off x="5704463" y="6400800"/>
            <a:ext cx="2133599" cy="365125"/>
          </a:xfrm>
        </p:spPr>
        <p:txBody>
          <a:bodyPr>
            <a:normAutofit/>
          </a:bodyPr>
          <a:lstStyle/>
          <a:p>
            <a:pPr>
              <a:spcAft>
                <a:spcPts val="600"/>
              </a:spcAft>
            </a:pPr>
            <a:fld id="{E3EB34DD-C880-4A73-B6A7-BACECDA2891A}" type="datetime1">
              <a:rPr lang="sv-SE" smtClean="0"/>
              <a:pPr>
                <a:spcAft>
                  <a:spcPts val="600"/>
                </a:spcAft>
              </a:pPr>
              <a:t>2019-10-12</a:t>
            </a:fld>
            <a:endParaRPr lang="sv-SE" dirty="0"/>
          </a:p>
        </p:txBody>
      </p:sp>
      <p:sp>
        <p:nvSpPr>
          <p:cNvPr id="2" name="Platshållare för bildnummer 1"/>
          <p:cNvSpPr>
            <a:spLocks noGrp="1"/>
          </p:cNvSpPr>
          <p:nvPr>
            <p:ph type="sldNum" sz="quarter" idx="12"/>
          </p:nvPr>
        </p:nvSpPr>
        <p:spPr>
          <a:xfrm>
            <a:off x="7918725" y="6400800"/>
            <a:ext cx="789381" cy="365125"/>
          </a:xfrm>
        </p:spPr>
        <p:txBody>
          <a:bodyPr>
            <a:normAutofit/>
          </a:bodyPr>
          <a:lstStyle/>
          <a:p>
            <a:pPr>
              <a:spcAft>
                <a:spcPts val="600"/>
              </a:spcAft>
            </a:pPr>
            <a:fld id="{FE44EC8C-84D1-4784-A269-BAED38FEE1D8}" type="slidenum">
              <a:rPr lang="sv-SE" smtClean="0"/>
              <a:pPr>
                <a:spcAft>
                  <a:spcPts val="600"/>
                </a:spcAft>
              </a:pPr>
              <a:t>9</a:t>
            </a:fld>
            <a:endParaRPr lang="sv-SE"/>
          </a:p>
        </p:txBody>
      </p:sp>
      <p:sp>
        <p:nvSpPr>
          <p:cNvPr id="16" name="Rektangel 15">
            <a:extLst>
              <a:ext uri="{FF2B5EF4-FFF2-40B4-BE49-F238E27FC236}">
                <a16:creationId xmlns:a16="http://schemas.microsoft.com/office/drawing/2014/main" id="{0AC4A6CA-B7B6-47CC-8213-D9B75B1663E1}"/>
              </a:ext>
            </a:extLst>
          </p:cNvPr>
          <p:cNvSpPr/>
          <p:nvPr/>
        </p:nvSpPr>
        <p:spPr>
          <a:xfrm>
            <a:off x="3284990" y="5589240"/>
            <a:ext cx="3052118" cy="214867"/>
          </a:xfrm>
          <a:prstGeom prst="rect">
            <a:avLst/>
          </a:prstGeom>
        </p:spPr>
        <p:txBody>
          <a:bodyPr wrap="none">
            <a:spAutoFit/>
          </a:bodyPr>
          <a:lstStyle/>
          <a:p>
            <a:pPr marL="274320" lvl="1">
              <a:lnSpc>
                <a:spcPct val="70000"/>
              </a:lnSpc>
              <a:spcBef>
                <a:spcPct val="20000"/>
              </a:spcBef>
              <a:buClr>
                <a:schemeClr val="accent2"/>
              </a:buClr>
              <a:buSzPct val="70000"/>
            </a:pPr>
            <a:r>
              <a:rPr lang="sv-SE" sz="1100" dirty="0" err="1">
                <a:solidFill>
                  <a:schemeClr val="bg1">
                    <a:lumMod val="65000"/>
                  </a:schemeClr>
                </a:solidFill>
              </a:rPr>
              <a:t>LeResche</a:t>
            </a:r>
            <a:r>
              <a:rPr lang="sv-SE" sz="1100" dirty="0">
                <a:solidFill>
                  <a:schemeClr val="bg1">
                    <a:lumMod val="65000"/>
                  </a:schemeClr>
                </a:solidFill>
              </a:rPr>
              <a:t>, von </a:t>
            </a:r>
            <a:r>
              <a:rPr lang="sv-SE" sz="1100" dirty="0" err="1">
                <a:solidFill>
                  <a:schemeClr val="bg1">
                    <a:lumMod val="65000"/>
                  </a:schemeClr>
                </a:solidFill>
              </a:rPr>
              <a:t>Korff</a:t>
            </a:r>
            <a:r>
              <a:rPr lang="sv-SE" sz="1100" dirty="0">
                <a:solidFill>
                  <a:schemeClr val="bg1">
                    <a:lumMod val="65000"/>
                  </a:schemeClr>
                </a:solidFill>
              </a:rPr>
              <a:t> </a:t>
            </a:r>
            <a:r>
              <a:rPr lang="sv-SE" sz="1100" i="1" dirty="0">
                <a:solidFill>
                  <a:schemeClr val="bg1">
                    <a:lumMod val="65000"/>
                  </a:schemeClr>
                </a:solidFill>
              </a:rPr>
              <a:t>Pain 2007;129(3):269-78</a:t>
            </a:r>
          </a:p>
        </p:txBody>
      </p:sp>
    </p:spTree>
    <p:extLst>
      <p:ext uri="{BB962C8B-B14F-4D97-AF65-F5344CB8AC3E}">
        <p14:creationId xmlns:p14="http://schemas.microsoft.com/office/powerpoint/2010/main" val="3165161241"/>
      </p:ext>
    </p:extLst>
  </p:cSld>
  <p:clrMapOvr>
    <a:masterClrMapping/>
  </p:clrMapOvr>
</p:sld>
</file>

<file path=ppt/theme/theme1.xml><?xml version="1.0" encoding="utf-8"?>
<a:theme xmlns:a="http://schemas.openxmlformats.org/drawingml/2006/main" name="Tema1">
  <a:themeElements>
    <a:clrScheme name="Utdelning">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Utdelning">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Utdelning">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ema1" id="{D78F3502-E18B-4673-A4E9-3186E4FB6710}" vid="{1A7B8CA4-580C-4688-BEF8-B3D719209F5B}"/>
    </a:ext>
  </a:extLst>
</a:theme>
</file>

<file path=ppt/theme/theme2.xml><?xml version="1.0" encoding="utf-8"?>
<a:theme xmlns:a="http://schemas.openxmlformats.org/drawingml/2006/main" name="1_Utdelning">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3202</Words>
  <Application>Microsoft Office PowerPoint</Application>
  <PresentationFormat>Bildspel på skärmen (4:3)</PresentationFormat>
  <Paragraphs>803</Paragraphs>
  <Slides>54</Slides>
  <Notes>13</Notes>
  <HiddenSlides>0</HiddenSlides>
  <MMClips>8</MMClips>
  <ScaleCrop>false</ScaleCrop>
  <HeadingPairs>
    <vt:vector size="6" baseType="variant">
      <vt:variant>
        <vt:lpstr>Använt teckensnitt</vt:lpstr>
      </vt:variant>
      <vt:variant>
        <vt:i4>8</vt:i4>
      </vt:variant>
      <vt:variant>
        <vt:lpstr>Tema</vt:lpstr>
      </vt:variant>
      <vt:variant>
        <vt:i4>2</vt:i4>
      </vt:variant>
      <vt:variant>
        <vt:lpstr>Bildrubriker</vt:lpstr>
      </vt:variant>
      <vt:variant>
        <vt:i4>54</vt:i4>
      </vt:variant>
    </vt:vector>
  </HeadingPairs>
  <TitlesOfParts>
    <vt:vector size="64" baseType="lpstr">
      <vt:lpstr>Arial</vt:lpstr>
      <vt:lpstr>Calibri</vt:lpstr>
      <vt:lpstr>Courier New</vt:lpstr>
      <vt:lpstr>Gill Sans MT</vt:lpstr>
      <vt:lpstr>Times</vt:lpstr>
      <vt:lpstr>Times New Roman</vt:lpstr>
      <vt:lpstr>Wingdings</vt:lpstr>
      <vt:lpstr>Wingdings 2</vt:lpstr>
      <vt:lpstr>Tema1</vt:lpstr>
      <vt:lpstr>1_Utdelning</vt:lpstr>
      <vt:lpstr>En bettfysiologs tankar</vt:lpstr>
      <vt:lpstr>Bikupa</vt:lpstr>
      <vt:lpstr>Patientfall</vt:lpstr>
      <vt:lpstr>Upplägg</vt:lpstr>
      <vt:lpstr>Ovanligt hos mindre barn</vt:lpstr>
      <vt:lpstr>Är smärta ett problem för samhället?</vt:lpstr>
      <vt:lpstr>Riskfaktorer</vt:lpstr>
      <vt:lpstr>Riskfaktorer</vt:lpstr>
      <vt:lpstr>Riskfaktorer</vt:lpstr>
      <vt:lpstr>Riskfaktorer</vt:lpstr>
      <vt:lpstr>Funktion-komplicerat samspel</vt:lpstr>
      <vt:lpstr>Vilket medför</vt:lpstr>
      <vt:lpstr>Försvårad diagnostik på grund av</vt:lpstr>
      <vt:lpstr>Konsekvenser för den bettfysiologiska patienten</vt:lpstr>
      <vt:lpstr>Situationen för barn och tonåringar</vt:lpstr>
      <vt:lpstr>TMD – temporomandibular disorders</vt:lpstr>
      <vt:lpstr>Symptom</vt:lpstr>
      <vt:lpstr>Normal gapförmåga</vt:lpstr>
      <vt:lpstr>Knäppningar</vt:lpstr>
      <vt:lpstr>Spänningshuvudvärk</vt:lpstr>
      <vt:lpstr>Spänningshuvudvärk</vt:lpstr>
      <vt:lpstr>Har din patient  orofacial smärta eller käkfunktionsstörning?</vt:lpstr>
      <vt:lpstr>Utredning – Anamnes</vt:lpstr>
      <vt:lpstr>Utredning – Anamnes</vt:lpstr>
      <vt:lpstr>Utredning – Anamnes</vt:lpstr>
      <vt:lpstr>Orofacial smärta och käkfunktionsstörning hos barn</vt:lpstr>
      <vt:lpstr>Anpassa anamnesupptaget efter individen</vt:lpstr>
      <vt:lpstr>Smärtskattningsskalor för barn och Vuxna</vt:lpstr>
      <vt:lpstr>Bikupa</vt:lpstr>
      <vt:lpstr>Patientfall</vt:lpstr>
      <vt:lpstr>Patientfall</vt:lpstr>
      <vt:lpstr>Patientfall</vt:lpstr>
      <vt:lpstr>Vad gör du för undersökning i nästa steg</vt:lpstr>
      <vt:lpstr>Bettfysiologisk undersökning</vt:lpstr>
      <vt:lpstr>Utredning – Status </vt:lpstr>
      <vt:lpstr>Status….</vt:lpstr>
      <vt:lpstr>Diagnoser enligt DC/TMD</vt:lpstr>
      <vt:lpstr>Bikupa</vt:lpstr>
      <vt:lpstr>Patientfall</vt:lpstr>
      <vt:lpstr>Patientfall</vt:lpstr>
      <vt:lpstr>Patientfall</vt:lpstr>
      <vt:lpstr>Patientfall</vt:lpstr>
      <vt:lpstr>Vad misstänker du att anna besväras av?</vt:lpstr>
      <vt:lpstr>Patientfall</vt:lpstr>
      <vt:lpstr>Vad misstänker du att anna besväras av?</vt:lpstr>
      <vt:lpstr>Patientfall</vt:lpstr>
      <vt:lpstr>Vad misstänker du att anna besväras av?</vt:lpstr>
      <vt:lpstr>Behandling</vt:lpstr>
      <vt:lpstr>PowerPoint-presentation</vt:lpstr>
      <vt:lpstr>Analgetiska trappan</vt:lpstr>
      <vt:lpstr>När ska du skicka remiss?</vt:lpstr>
      <vt:lpstr>För den som vill läsa mer i vinter</vt:lpstr>
      <vt:lpstr>Visuell Feedback</vt:lpstr>
      <vt:lpstr>Olika rörelseträningsprogram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 bettfysiologs tankar</dc:title>
  <dc:creator>Nikolaos Christidis</dc:creator>
  <cp:lastModifiedBy>Piperska Muren</cp:lastModifiedBy>
  <cp:revision>2</cp:revision>
  <dcterms:created xsi:type="dcterms:W3CDTF">2019-10-10T18:34:39Z</dcterms:created>
  <dcterms:modified xsi:type="dcterms:W3CDTF">2019-10-12T11:40:50Z</dcterms:modified>
</cp:coreProperties>
</file>